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1" r:id="rId2"/>
    <p:sldId id="882" r:id="rId3"/>
    <p:sldId id="858" r:id="rId4"/>
    <p:sldId id="859" r:id="rId5"/>
    <p:sldId id="860" r:id="rId6"/>
    <p:sldId id="861" r:id="rId7"/>
    <p:sldId id="862" r:id="rId8"/>
    <p:sldId id="863" r:id="rId9"/>
    <p:sldId id="864" r:id="rId10"/>
    <p:sldId id="865" r:id="rId11"/>
    <p:sldId id="866" r:id="rId12"/>
    <p:sldId id="867" r:id="rId13"/>
    <p:sldId id="868" r:id="rId14"/>
    <p:sldId id="869" r:id="rId15"/>
    <p:sldId id="870" r:id="rId16"/>
    <p:sldId id="871" r:id="rId17"/>
    <p:sldId id="872" r:id="rId18"/>
    <p:sldId id="873" r:id="rId19"/>
    <p:sldId id="874" r:id="rId20"/>
    <p:sldId id="875" r:id="rId21"/>
    <p:sldId id="876" r:id="rId22"/>
    <p:sldId id="877" r:id="rId23"/>
    <p:sldId id="878" r:id="rId24"/>
    <p:sldId id="879" r:id="rId25"/>
    <p:sldId id="880" r:id="rId26"/>
    <p:sldId id="881" r:id="rId2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454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_20_Placeholder_20_1">
            <a:extLst>
              <a:ext uri="{FF2B5EF4-FFF2-40B4-BE49-F238E27FC236}">
                <a16:creationId xmlns:a16="http://schemas.microsoft.com/office/drawing/2014/main" id="{6B833456-314A-4462-B1F3-070B3F1E14B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3" name="Date_20_Placeholder_20_2">
            <a:extLst>
              <a:ext uri="{FF2B5EF4-FFF2-40B4-BE49-F238E27FC236}">
                <a16:creationId xmlns:a16="http://schemas.microsoft.com/office/drawing/2014/main" id="{1AF86C8F-E0D9-4CE9-9AA5-C26179ED193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3222CB6-94A5-4062-B91A-4AF5EC7C86F9}" type="datetime1">
              <a:rPr lang="de-DE"/>
              <a:pPr lvl="0"/>
              <a:t>25.06.2024</a:t>
            </a:fld>
            <a:endParaRPr lang="de-DE"/>
          </a:p>
        </p:txBody>
      </p:sp>
      <p:sp>
        <p:nvSpPr>
          <p:cNvPr id="4" name="Slide_20_Image_20_Placeholder_20_3">
            <a:extLst>
              <a:ext uri="{FF2B5EF4-FFF2-40B4-BE49-F238E27FC236}">
                <a16:creationId xmlns:a16="http://schemas.microsoft.com/office/drawing/2014/main" id="{C2F68E46-2326-4AD6-A686-1FC04533CC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_20_Placeholder_20_4">
            <a:extLst>
              <a:ext uri="{FF2B5EF4-FFF2-40B4-BE49-F238E27FC236}">
                <a16:creationId xmlns:a16="http://schemas.microsoft.com/office/drawing/2014/main" id="{934DF432-AB7A-400B-A306-C511ABDC8B2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_20_Placeholder_20_5">
            <a:extLst>
              <a:ext uri="{FF2B5EF4-FFF2-40B4-BE49-F238E27FC236}">
                <a16:creationId xmlns:a16="http://schemas.microsoft.com/office/drawing/2014/main" id="{C9A43067-E46D-4C0A-A047-E863192CFD74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Slide_20_Number_20_Placeholder_20_6">
            <a:extLst>
              <a:ext uri="{FF2B5EF4-FFF2-40B4-BE49-F238E27FC236}">
                <a16:creationId xmlns:a16="http://schemas.microsoft.com/office/drawing/2014/main" id="{FD9F156D-BBF4-47D5-916E-FA5B0B21BA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6CD70BE-E8A9-49CB-BE29-5E4711AC0D01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147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86DB81FD-9B1C-4686-B665-1011F0FD513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1122361"/>
            <a:ext cx="77724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_20_2">
            <a:extLst>
              <a:ext uri="{FF2B5EF4-FFF2-40B4-BE49-F238E27FC236}">
                <a16:creationId xmlns:a16="http://schemas.microsoft.com/office/drawing/2014/main" id="{8A7B3F7C-E3C9-494A-BFBC-61DF8A5EF87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Footer_20_Placeholder_20_4">
            <a:extLst>
              <a:ext uri="{FF2B5EF4-FFF2-40B4-BE49-F238E27FC236}">
                <a16:creationId xmlns:a16="http://schemas.microsoft.com/office/drawing/2014/main" id="{5E44DFBB-8DBC-499A-A3BD-5A42C01F13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id="{8E3E5767-9A1B-47F8-B083-77DBF17CFB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AE8ADA-5D6E-4BE3-8A61-1BF4C9B275B7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5970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8C344F77-3C93-4B2E-9901-A670FC0FEF5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_20_Text_20_Placeholder_20_2">
            <a:extLst>
              <a:ext uri="{FF2B5EF4-FFF2-40B4-BE49-F238E27FC236}">
                <a16:creationId xmlns:a16="http://schemas.microsoft.com/office/drawing/2014/main" id="{78B37BAB-628A-440D-93D9-F32376F4F24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oter_20_Placeholder_20_4">
            <a:extLst>
              <a:ext uri="{FF2B5EF4-FFF2-40B4-BE49-F238E27FC236}">
                <a16:creationId xmlns:a16="http://schemas.microsoft.com/office/drawing/2014/main" id="{8D62B706-B08E-4B2B-AF1A-1B331D8CF97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id="{8FEBBDAC-D4DE-401B-B6BF-65095D1553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57E86C-4677-45FA-AB8D-3F7AC608C260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54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_20_Title_20_1">
            <a:extLst>
              <a:ext uri="{FF2B5EF4-FFF2-40B4-BE49-F238E27FC236}">
                <a16:creationId xmlns:a16="http://schemas.microsoft.com/office/drawing/2014/main" id="{8F3947E8-B40C-48F6-B7F6-FCD16FA2AC4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43675" y="365129"/>
            <a:ext cx="1971674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_20_Text_20_Placeholder_20_2">
            <a:extLst>
              <a:ext uri="{FF2B5EF4-FFF2-40B4-BE49-F238E27FC236}">
                <a16:creationId xmlns:a16="http://schemas.microsoft.com/office/drawing/2014/main" id="{F82BBF30-F4E3-4A6C-BE9D-A306BD0E7CD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28650" y="365129"/>
            <a:ext cx="5800725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oter_20_Placeholder_20_4">
            <a:extLst>
              <a:ext uri="{FF2B5EF4-FFF2-40B4-BE49-F238E27FC236}">
                <a16:creationId xmlns:a16="http://schemas.microsoft.com/office/drawing/2014/main" id="{83E92A04-9FCD-42A8-8E2C-58B4E6648B0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id="{F1EB3367-A5A7-4E7B-8363-8E77A1A7B2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28BAAD-DD40-4E51-9341-9D903666C4D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05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2049E924-0C16-4DBF-AF54-CD307B918CA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id="{E3A0E4E1-DC2E-4215-955E-0E4EE5C511F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oter_20_Placeholder_20_4">
            <a:extLst>
              <a:ext uri="{FF2B5EF4-FFF2-40B4-BE49-F238E27FC236}">
                <a16:creationId xmlns:a16="http://schemas.microsoft.com/office/drawing/2014/main" id="{1C8F054C-2BBD-472E-8AE9-0B32080222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id="{0F05783F-B12C-4525-BC4C-60585272ED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971622-6C63-4D68-BA4C-ECA53C44F607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51926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8F503A13-6478-419A-949A-08223CB896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_20_Placeholder_20_2">
            <a:extLst>
              <a:ext uri="{FF2B5EF4-FFF2-40B4-BE49-F238E27FC236}">
                <a16:creationId xmlns:a16="http://schemas.microsoft.com/office/drawing/2014/main" id="{627ABE55-EC85-472E-BE0C-F7204BB5B4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oter_20_Placeholder_20_4">
            <a:extLst>
              <a:ext uri="{FF2B5EF4-FFF2-40B4-BE49-F238E27FC236}">
                <a16:creationId xmlns:a16="http://schemas.microsoft.com/office/drawing/2014/main" id="{534E185C-9F9B-41E4-9FF3-7435D2BD6AA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id="{597F599A-7286-4478-BDDE-D9D5C36CA4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463FC7-009F-4D03-92F1-AE546541061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54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6B66AE50-52A9-436C-B82F-0830987ABF9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id="{EC48A576-27C5-4F94-993D-89B89D8EFF1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_20_Placeholder_20_3">
            <a:extLst>
              <a:ext uri="{FF2B5EF4-FFF2-40B4-BE49-F238E27FC236}">
                <a16:creationId xmlns:a16="http://schemas.microsoft.com/office/drawing/2014/main" id="{530084FA-06DB-4F20-A4DC-41262D56C72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29149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ooter_20_Placeholder_20_5">
            <a:extLst>
              <a:ext uri="{FF2B5EF4-FFF2-40B4-BE49-F238E27FC236}">
                <a16:creationId xmlns:a16="http://schemas.microsoft.com/office/drawing/2014/main" id="{3E467401-9A49-4D3F-925D-3FF46AF4412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_20_Number_20_Placeholder_20_6">
            <a:extLst>
              <a:ext uri="{FF2B5EF4-FFF2-40B4-BE49-F238E27FC236}">
                <a16:creationId xmlns:a16="http://schemas.microsoft.com/office/drawing/2014/main" id="{40F5087D-EE8A-4AEE-A483-2E3574EEB3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29D7C7-6E9F-4D40-A3B6-E6A8A036C791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92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7F84AD9D-963E-4C1D-AB0C-BF1D4095F5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_20_Placeholder_20_2">
            <a:extLst>
              <a:ext uri="{FF2B5EF4-FFF2-40B4-BE49-F238E27FC236}">
                <a16:creationId xmlns:a16="http://schemas.microsoft.com/office/drawing/2014/main" id="{829860D8-34A8-40AA-A623-88732D7D2B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9838" y="1681160"/>
            <a:ext cx="3868341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_20_Placeholder_20_3">
            <a:extLst>
              <a:ext uri="{FF2B5EF4-FFF2-40B4-BE49-F238E27FC236}">
                <a16:creationId xmlns:a16="http://schemas.microsoft.com/office/drawing/2014/main" id="{EDB4B13C-E243-48A4-966F-CA7475E6FD3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9838" y="2505071"/>
            <a:ext cx="386834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_20_Placeholder_20_4">
            <a:extLst>
              <a:ext uri="{FF2B5EF4-FFF2-40B4-BE49-F238E27FC236}">
                <a16:creationId xmlns:a16="http://schemas.microsoft.com/office/drawing/2014/main" id="{CE1BDC17-B556-42C4-8C03-0BF91916CD9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388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_20_Placeholder_20_5">
            <a:extLst>
              <a:ext uri="{FF2B5EF4-FFF2-40B4-BE49-F238E27FC236}">
                <a16:creationId xmlns:a16="http://schemas.microsoft.com/office/drawing/2014/main" id="{0F6E3323-D7AB-4C0A-ADDE-80CB4F59D67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388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Footer_20_Placeholder_20_7">
            <a:extLst>
              <a:ext uri="{FF2B5EF4-FFF2-40B4-BE49-F238E27FC236}">
                <a16:creationId xmlns:a16="http://schemas.microsoft.com/office/drawing/2014/main" id="{6B90DB3C-1820-4BF3-A50D-AC957871BD5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Slide_20_Number_20_Placeholder_20_8">
            <a:extLst>
              <a:ext uri="{FF2B5EF4-FFF2-40B4-BE49-F238E27FC236}">
                <a16:creationId xmlns:a16="http://schemas.microsoft.com/office/drawing/2014/main" id="{0F908CFE-AF41-42D0-BB2F-B10ABAF569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ACC3BB-9453-422B-9404-B7EC18077AAB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7672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7324952B-7A7B-4CE8-988B-C6A1BD2B267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Footer_20_Placeholder_20_3">
            <a:extLst>
              <a:ext uri="{FF2B5EF4-FFF2-40B4-BE49-F238E27FC236}">
                <a16:creationId xmlns:a16="http://schemas.microsoft.com/office/drawing/2014/main" id="{8588C449-5775-4FBA-8022-64AB7493DE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Slide_20_Number_20_Placeholder_20_4">
            <a:extLst>
              <a:ext uri="{FF2B5EF4-FFF2-40B4-BE49-F238E27FC236}">
                <a16:creationId xmlns:a16="http://schemas.microsoft.com/office/drawing/2014/main" id="{C3438B40-DF46-489B-BA1A-E3B4E50834F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82BB28-4722-4F91-BD88-C4D169C9EE88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79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_20_Placeholder_20_2">
            <a:extLst>
              <a:ext uri="{FF2B5EF4-FFF2-40B4-BE49-F238E27FC236}">
                <a16:creationId xmlns:a16="http://schemas.microsoft.com/office/drawing/2014/main" id="{8B961B2C-88A4-4B6E-B59D-2F650DB8054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3" name="Slide_20_Number_20_Placeholder_20_3">
            <a:extLst>
              <a:ext uri="{FF2B5EF4-FFF2-40B4-BE49-F238E27FC236}">
                <a16:creationId xmlns:a16="http://schemas.microsoft.com/office/drawing/2014/main" id="{55C82A3F-5E26-439D-95B0-00E7D2B211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73194C-36E4-465E-994B-7C93FEBE51C5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92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77281EBA-8E0D-4775-AFBF-D9935A9DF7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id="{C8013FF9-4B8D-4C81-92B2-3D38F708B5E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_20_Placeholder_20_3">
            <a:extLst>
              <a:ext uri="{FF2B5EF4-FFF2-40B4-BE49-F238E27FC236}">
                <a16:creationId xmlns:a16="http://schemas.microsoft.com/office/drawing/2014/main" id="{EE822225-F8C1-4571-BADB-D37AEAEEC20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_20_Placeholder_20_5">
            <a:extLst>
              <a:ext uri="{FF2B5EF4-FFF2-40B4-BE49-F238E27FC236}">
                <a16:creationId xmlns:a16="http://schemas.microsoft.com/office/drawing/2014/main" id="{D10DDD4A-73E4-4501-8FBF-998231DC3EB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_20_Number_20_Placeholder_20_6">
            <a:extLst>
              <a:ext uri="{FF2B5EF4-FFF2-40B4-BE49-F238E27FC236}">
                <a16:creationId xmlns:a16="http://schemas.microsoft.com/office/drawing/2014/main" id="{286E4A1B-4990-46EE-BC43-175DA91489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7EE205-8CDE-4F10-92C8-F8EA458692B4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64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79457652-BDFB-4AF8-A345-7A30932A34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_20_Placeholder_20_2">
            <a:extLst>
              <a:ext uri="{FF2B5EF4-FFF2-40B4-BE49-F238E27FC236}">
                <a16:creationId xmlns:a16="http://schemas.microsoft.com/office/drawing/2014/main" id="{DFFB7210-88F2-42F6-834C-FBEAB75BC00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_20_Placeholder_20_3">
            <a:extLst>
              <a:ext uri="{FF2B5EF4-FFF2-40B4-BE49-F238E27FC236}">
                <a16:creationId xmlns:a16="http://schemas.microsoft.com/office/drawing/2014/main" id="{2F90FBD2-94F0-4539-BF65-6AD618B20FE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_20_Placeholder_20_5">
            <a:extLst>
              <a:ext uri="{FF2B5EF4-FFF2-40B4-BE49-F238E27FC236}">
                <a16:creationId xmlns:a16="http://schemas.microsoft.com/office/drawing/2014/main" id="{7E817B34-5E0E-45AE-A890-23024390CF2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_20_Number_20_Placeholder_20_6">
            <a:extLst>
              <a:ext uri="{FF2B5EF4-FFF2-40B4-BE49-F238E27FC236}">
                <a16:creationId xmlns:a16="http://schemas.microsoft.com/office/drawing/2014/main" id="{A7E661AF-6061-4F7A-92CD-4F8722064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B9F10E-6859-4D56-851F-5CECEC1E29A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891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Placeholder_20_1">
            <a:extLst>
              <a:ext uri="{FF2B5EF4-FFF2-40B4-BE49-F238E27FC236}">
                <a16:creationId xmlns:a16="http://schemas.microsoft.com/office/drawing/2014/main" id="{06C1C663-5EE5-4445-A017-54D3C15274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2336" y="365129"/>
            <a:ext cx="7388352" cy="7687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_20_Placeholder_20_2">
            <a:extLst>
              <a:ext uri="{FF2B5EF4-FFF2-40B4-BE49-F238E27FC236}">
                <a16:creationId xmlns:a16="http://schemas.microsoft.com/office/drawing/2014/main" id="{EC4C6433-2AC2-4D57-875F-2554E338AD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2336" y="1304547"/>
            <a:ext cx="8314940" cy="48724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oter_20_Placeholder_20_4">
            <a:extLst>
              <a:ext uri="{FF2B5EF4-FFF2-40B4-BE49-F238E27FC236}">
                <a16:creationId xmlns:a16="http://schemas.microsoft.com/office/drawing/2014/main" id="{6954A0AA-A1CF-4C6D-B001-96915F57A53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id="{E9F6C84E-B62F-402C-B2AE-6C738F6680E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57949" y="6356351"/>
            <a:ext cx="225932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1E854592-41CE-45CB-961C-355182F47769}" type="slidenum"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de-DE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de-DE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1C3665D9-88A6-4707-826E-4C8315F304F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/>
          <a:p>
            <a:pPr lvl="0"/>
            <a:r>
              <a:rPr lang="en-US" sz="3600" b="1"/>
              <a:t>Business Process Management:</a:t>
            </a:r>
            <a:br>
              <a:rPr lang="en-US" sz="3600" b="1"/>
            </a:br>
            <a:r>
              <a:rPr lang="en-US" sz="3600" b="1"/>
              <a:t>Concepts, Languages, Architectures</a:t>
            </a:r>
            <a:br>
              <a:rPr lang="en-US" sz="3600" b="1"/>
            </a:br>
            <a:br>
              <a:rPr lang="en-US" sz="3600" b="1"/>
            </a:br>
            <a:r>
              <a:rPr lang="en-US" sz="2500" b="1"/>
              <a:t>4</a:t>
            </a:r>
            <a:r>
              <a:rPr lang="en-US" sz="2500" b="1" baseline="30000"/>
              <a:t>th</a:t>
            </a:r>
            <a:r>
              <a:rPr lang="en-US" sz="2500" b="1"/>
              <a:t> Edition</a:t>
            </a:r>
          </a:p>
        </p:txBody>
      </p:sp>
      <p:sp>
        <p:nvSpPr>
          <p:cNvPr id="3" name="Subtitle_20_2">
            <a:extLst>
              <a:ext uri="{FF2B5EF4-FFF2-40B4-BE49-F238E27FC236}">
                <a16:creationId xmlns:a16="http://schemas.microsoft.com/office/drawing/2014/main" id="{AF2A2589-E2A4-44BA-B408-32B3C15B775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4724403"/>
            <a:ext cx="6400800" cy="1782144"/>
          </a:xfrm>
        </p:spPr>
        <p:txBody>
          <a:bodyPr/>
          <a:lstStyle/>
          <a:p>
            <a:pPr lvl="0"/>
            <a:r>
              <a:rPr lang="en-US" dirty="0"/>
              <a:t>Mathias Weske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Figures Chapter 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13CD464D-3F33-4BEF-9915-7345E4150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2132" y="342900"/>
            <a:ext cx="5559734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7540E0F5-8B1C-4BB2-AB85-BCF8482BF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7984" y="342900"/>
            <a:ext cx="696803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689D1A08-86EF-48A3-98B6-4E33BB99E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971" y="342900"/>
            <a:ext cx="7876057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27EF44FA-9A72-458B-985F-E4C0BC485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30A72B76-B55D-48F6-8D66-D00429FA1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D333C887-87B2-4858-A36D-0E4FAC7A1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FB04E012-85A5-4505-86D4-55A1F5280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290C0CF5-D28F-4864-9E5C-E93118890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0474" y="342900"/>
            <a:ext cx="612305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192BE700-4633-4F73-A77A-C00BEBD49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D60BF208-52CC-4045-9B70-0BE6B3A7E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360540BB-35BF-4798-BFE2-65AD16B0BC8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b="1"/>
              <a:t>Legal Notice</a:t>
            </a:r>
            <a:endParaRPr lang="en-US" b="1"/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id="{70EC1244-1C52-4399-B56D-D26E890C461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447796"/>
            <a:ext cx="8229600" cy="4876796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</a:pPr>
            <a:r>
              <a:rPr lang="de-DE" sz="2400" dirty="0"/>
              <a:t>This PowerPoint </a:t>
            </a:r>
            <a:r>
              <a:rPr lang="de-DE" sz="2400" dirty="0" err="1"/>
              <a:t>file</a:t>
            </a:r>
            <a:r>
              <a:rPr lang="de-DE" sz="2400" dirty="0"/>
              <a:t> </a:t>
            </a:r>
            <a:r>
              <a:rPr lang="de-DE" sz="2400" dirty="0" err="1"/>
              <a:t>contains</a:t>
            </a:r>
            <a:r>
              <a:rPr lang="de-DE" sz="2400" dirty="0"/>
              <a:t> </a:t>
            </a:r>
            <a:r>
              <a:rPr lang="de-DE" sz="2400" dirty="0" err="1"/>
              <a:t>figures</a:t>
            </a:r>
            <a:r>
              <a:rPr lang="de-DE" sz="2400" dirty="0"/>
              <a:t> </a:t>
            </a:r>
            <a:r>
              <a:rPr lang="de-DE" sz="2400" dirty="0" err="1"/>
              <a:t>used</a:t>
            </a:r>
            <a:r>
              <a:rPr lang="de-DE" sz="2400" dirty="0"/>
              <a:t> in</a:t>
            </a:r>
          </a:p>
          <a:p>
            <a:pPr lvl="1"/>
            <a:r>
              <a:rPr lang="de-DE" sz="2000" dirty="0"/>
              <a:t>Mathias Weske, Business </a:t>
            </a:r>
            <a:r>
              <a:rPr lang="de-DE" sz="2000" dirty="0" err="1"/>
              <a:t>Process</a:t>
            </a:r>
            <a:r>
              <a:rPr lang="de-DE" sz="2000" dirty="0"/>
              <a:t> Management: </a:t>
            </a:r>
            <a:r>
              <a:rPr lang="de-DE" sz="2000" dirty="0" err="1"/>
              <a:t>Concepts</a:t>
            </a:r>
            <a:r>
              <a:rPr lang="de-DE" sz="2000" dirty="0"/>
              <a:t>, </a:t>
            </a:r>
            <a:r>
              <a:rPr lang="de-DE" sz="2000" dirty="0" err="1"/>
              <a:t>Languages</a:t>
            </a:r>
            <a:r>
              <a:rPr lang="de-DE" sz="2000" dirty="0"/>
              <a:t>, </a:t>
            </a:r>
            <a:r>
              <a:rPr lang="de-DE" sz="2000" dirty="0" err="1"/>
              <a:t>Architectures</a:t>
            </a:r>
            <a:r>
              <a:rPr lang="de-DE" sz="2000" dirty="0"/>
              <a:t>, 4th </a:t>
            </a:r>
            <a:r>
              <a:rPr lang="de-DE" sz="2000" dirty="0" err="1"/>
              <a:t>edition</a:t>
            </a:r>
            <a:r>
              <a:rPr lang="de-DE" sz="2000" dirty="0"/>
              <a:t>, 2024, Hardcover ISBN: 978-3-662-69517-3, eBook ISBN: 978-3-662-69518-0 © Springer-Verlag GmbH Germany, </a:t>
            </a:r>
            <a:r>
              <a:rPr lang="de-DE" sz="2000" dirty="0" err="1"/>
              <a:t>part</a:t>
            </a:r>
            <a:r>
              <a:rPr lang="de-DE" sz="2000" dirty="0"/>
              <a:t> of Springer Nature 2024, 2019, 2012, 2007</a:t>
            </a:r>
          </a:p>
          <a:p>
            <a:pPr lvl="0">
              <a:spcBef>
                <a:spcPts val="600"/>
              </a:spcBef>
            </a:pPr>
            <a:r>
              <a:rPr lang="de-DE" sz="2400" dirty="0" err="1"/>
              <a:t>Each</a:t>
            </a:r>
            <a:r>
              <a:rPr lang="de-DE" sz="2400" dirty="0"/>
              <a:t> </a:t>
            </a:r>
            <a:r>
              <a:rPr lang="de-DE" sz="2400" dirty="0" err="1"/>
              <a:t>slide</a:t>
            </a:r>
            <a:r>
              <a:rPr lang="de-DE" sz="2400" dirty="0"/>
              <a:t> </a:t>
            </a:r>
            <a:r>
              <a:rPr lang="de-DE" sz="2400" dirty="0" err="1"/>
              <a:t>contains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picture</a:t>
            </a:r>
            <a:r>
              <a:rPr lang="de-DE" sz="2400" dirty="0"/>
              <a:t> in PNG-format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caption</a:t>
            </a:r>
            <a:r>
              <a:rPr lang="de-DE" sz="2400" dirty="0"/>
              <a:t> and </a:t>
            </a:r>
            <a:r>
              <a:rPr lang="de-DE" sz="2400" dirty="0" err="1"/>
              <a:t>copyright</a:t>
            </a:r>
            <a:r>
              <a:rPr lang="de-DE" sz="2400" dirty="0"/>
              <a:t> </a:t>
            </a:r>
            <a:r>
              <a:rPr lang="de-DE" sz="2400" dirty="0" err="1"/>
              <a:t>notice</a:t>
            </a:r>
            <a:r>
              <a:rPr lang="de-DE" sz="2400" dirty="0"/>
              <a:t>. </a:t>
            </a:r>
            <a:r>
              <a:rPr lang="de-DE" sz="2400" dirty="0" err="1"/>
              <a:t>It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illegal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remove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copyright</a:t>
            </a:r>
            <a:r>
              <a:rPr lang="de-DE" sz="2400" dirty="0"/>
              <a:t> </a:t>
            </a:r>
            <a:r>
              <a:rPr lang="de-DE" sz="2400" dirty="0" err="1"/>
              <a:t>notice</a:t>
            </a:r>
            <a:r>
              <a:rPr lang="de-DE" sz="2400" dirty="0"/>
              <a:t> from </a:t>
            </a:r>
            <a:r>
              <a:rPr lang="de-DE" sz="2400" dirty="0" err="1"/>
              <a:t>any</a:t>
            </a:r>
            <a:r>
              <a:rPr lang="de-DE" sz="2400" dirty="0"/>
              <a:t> of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figures</a:t>
            </a:r>
            <a:r>
              <a:rPr lang="de-DE" sz="2400" dirty="0"/>
              <a:t>.</a:t>
            </a:r>
          </a:p>
          <a:p>
            <a:pPr lvl="0">
              <a:spcBef>
                <a:spcPts val="600"/>
              </a:spcBef>
            </a:pPr>
            <a:r>
              <a:rPr lang="de-DE" sz="2400" dirty="0"/>
              <a:t>Commercial </a:t>
            </a:r>
            <a:r>
              <a:rPr lang="de-DE" sz="2400" dirty="0" err="1"/>
              <a:t>use</a:t>
            </a:r>
            <a:r>
              <a:rPr lang="de-DE" sz="2400" dirty="0"/>
              <a:t> in </a:t>
            </a:r>
            <a:r>
              <a:rPr lang="de-DE" sz="2400" dirty="0" err="1"/>
              <a:t>any</a:t>
            </a:r>
            <a:r>
              <a:rPr lang="de-DE" sz="2400" dirty="0"/>
              <a:t> form </a:t>
            </a:r>
            <a:r>
              <a:rPr lang="de-DE" sz="2400" dirty="0" err="1"/>
              <a:t>is</a:t>
            </a:r>
            <a:r>
              <a:rPr lang="de-DE" sz="2400" dirty="0"/>
              <a:t> not </a:t>
            </a:r>
            <a:r>
              <a:rPr lang="de-DE" sz="2400" dirty="0" err="1"/>
              <a:t>allowed</a:t>
            </a:r>
            <a:r>
              <a:rPr lang="de-DE" sz="2400" dirty="0"/>
              <a:t> </a:t>
            </a:r>
            <a:r>
              <a:rPr lang="de-DE" sz="2400" dirty="0" err="1"/>
              <a:t>without</a:t>
            </a:r>
            <a:r>
              <a:rPr lang="de-DE" sz="2400" dirty="0"/>
              <a:t> </a:t>
            </a:r>
            <a:r>
              <a:rPr lang="de-DE" sz="2400" dirty="0" err="1"/>
              <a:t>prior</a:t>
            </a:r>
            <a:r>
              <a:rPr lang="de-DE" sz="2400" dirty="0"/>
              <a:t> </a:t>
            </a:r>
            <a:r>
              <a:rPr lang="de-DE" sz="2400" dirty="0" err="1"/>
              <a:t>written</a:t>
            </a:r>
            <a:r>
              <a:rPr lang="de-DE" sz="2400" dirty="0"/>
              <a:t> </a:t>
            </a:r>
            <a:r>
              <a:rPr lang="de-DE" sz="2400" dirty="0" err="1"/>
              <a:t>approval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Springer-Verlag</a:t>
            </a:r>
          </a:p>
          <a:p>
            <a:pPr lvl="0">
              <a:spcBef>
                <a:spcPts val="600"/>
              </a:spcBef>
            </a:pPr>
            <a:endParaRPr lang="de-DE" sz="2400" dirty="0"/>
          </a:p>
        </p:txBody>
      </p:sp>
      <p:sp>
        <p:nvSpPr>
          <p:cNvPr id="4" name="Slide_20_Number_20_Placeholder_20_4">
            <a:extLst>
              <a:ext uri="{FF2B5EF4-FFF2-40B4-BE49-F238E27FC236}">
                <a16:creationId xmlns:a16="http://schemas.microsoft.com/office/drawing/2014/main" id="{65E8A330-38ED-4643-856C-9ACD71C36E36}"/>
              </a:ext>
            </a:extLst>
          </p:cNvPr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64EAB5-FFC2-4B28-8DD4-45C18603DBE2}" type="slidenum">
              <a:t>2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FE0B1C47-7DBA-42CE-8186-DD053B67A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920" y="342900"/>
            <a:ext cx="7886158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9DE60D2C-57EB-4988-9D55-86FA180C0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B53F8BD0-E14D-4277-A9F0-C540233AD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4980" y="342900"/>
            <a:ext cx="5474039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04322C1B-A778-4725-A2CF-FF4C05274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6403" y="342900"/>
            <a:ext cx="6751192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1CD482BD-479A-424F-A870-02FF0EF3F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64FBDBDE-DFC2-47BA-A663-5DF2E06DA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061" y="342900"/>
            <a:ext cx="7655877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861DC2B6-D708-460D-9EE6-8AB6B69CA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7D428EBE-2DC7-4682-9C11-9435ACC36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179668F0-CC75-4612-A450-DCBDCA05E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4734" y="342900"/>
            <a:ext cx="6594531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5BFF3478-0F6D-4515-A76B-F0C326B25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C8D9BC2C-761A-4BCF-B2E1-48CC0CC91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BB73FB95-5CAE-4E28-B4B1-3E1CF3210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984" y="342900"/>
            <a:ext cx="8226031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FBC1CFF8-D431-454B-B9AF-166682D12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4DDF0D15-D3C4-4659-B390-6F59266D9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7881" y="342900"/>
            <a:ext cx="6568236" cy="6172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0</TotalTime>
  <Words>113</Words>
  <Application>Microsoft Office PowerPoint</Application>
  <PresentationFormat>On-screen Show (4:3)</PresentationFormat>
  <Paragraphs>10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Office</vt:lpstr>
      <vt:lpstr>Business Process Management: Concepts, Languages, Architectures  4th Edition</vt:lpstr>
      <vt:lpstr>Legal Notice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Booktitle</dc:title>
  <dc:creator>Leon Bein</dc:creator>
  <cp:lastModifiedBy>Weske, Mathias</cp:lastModifiedBy>
  <cp:revision>5</cp:revision>
  <dcterms:created xsi:type="dcterms:W3CDTF">2024-04-14T11:42:21Z</dcterms:created>
  <dcterms:modified xsi:type="dcterms:W3CDTF">2024-06-25T06:49:44Z</dcterms:modified>
</cp:coreProperties>
</file>