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1" r:id="rId2"/>
    <p:sldId id="824" r:id="rId3"/>
    <p:sldId id="775" r:id="rId4"/>
    <p:sldId id="776" r:id="rId5"/>
    <p:sldId id="777" r:id="rId6"/>
    <p:sldId id="778" r:id="rId7"/>
    <p:sldId id="779" r:id="rId8"/>
    <p:sldId id="780" r:id="rId9"/>
    <p:sldId id="781" r:id="rId10"/>
    <p:sldId id="782" r:id="rId11"/>
    <p:sldId id="783" r:id="rId12"/>
    <p:sldId id="784" r:id="rId13"/>
    <p:sldId id="785" r:id="rId14"/>
    <p:sldId id="786" r:id="rId15"/>
    <p:sldId id="787" r:id="rId16"/>
    <p:sldId id="788" r:id="rId17"/>
    <p:sldId id="789" r:id="rId18"/>
    <p:sldId id="790" r:id="rId19"/>
    <p:sldId id="791" r:id="rId20"/>
    <p:sldId id="792" r:id="rId21"/>
    <p:sldId id="793" r:id="rId22"/>
    <p:sldId id="794" r:id="rId23"/>
    <p:sldId id="795" r:id="rId24"/>
    <p:sldId id="796" r:id="rId25"/>
    <p:sldId id="797" r:id="rId26"/>
    <p:sldId id="798" r:id="rId27"/>
    <p:sldId id="799" r:id="rId28"/>
    <p:sldId id="800" r:id="rId29"/>
    <p:sldId id="801" r:id="rId30"/>
    <p:sldId id="802" r:id="rId31"/>
    <p:sldId id="803" r:id="rId32"/>
    <p:sldId id="804" r:id="rId33"/>
    <p:sldId id="805" r:id="rId34"/>
    <p:sldId id="806" r:id="rId35"/>
    <p:sldId id="807" r:id="rId36"/>
    <p:sldId id="808" r:id="rId37"/>
    <p:sldId id="809" r:id="rId38"/>
    <p:sldId id="810" r:id="rId39"/>
    <p:sldId id="811" r:id="rId40"/>
    <p:sldId id="812" r:id="rId41"/>
    <p:sldId id="813" r:id="rId42"/>
    <p:sldId id="814" r:id="rId43"/>
    <p:sldId id="815" r:id="rId44"/>
    <p:sldId id="816" r:id="rId45"/>
    <p:sldId id="817" r:id="rId46"/>
    <p:sldId id="818" r:id="rId47"/>
    <p:sldId id="819" r:id="rId48"/>
    <p:sldId id="820" r:id="rId49"/>
    <p:sldId id="821" r:id="rId50"/>
    <p:sldId id="822" r:id="rId51"/>
    <p:sldId id="823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45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_20_Placeholder_20_1">
            <a:extLst>
              <a:ext uri="{FF2B5EF4-FFF2-40B4-BE49-F238E27FC236}">
                <a16:creationId xmlns:a16="http://schemas.microsoft.com/office/drawing/2014/main" id="{6B833456-314A-4462-B1F3-070B3F1E14B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e_20_Placeholder_20_2">
            <a:extLst>
              <a:ext uri="{FF2B5EF4-FFF2-40B4-BE49-F238E27FC236}">
                <a16:creationId xmlns:a16="http://schemas.microsoft.com/office/drawing/2014/main" id="{1AF86C8F-E0D9-4CE9-9AA5-C26179ED193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3222CB6-94A5-4062-B91A-4AF5EC7C86F9}" type="datetime1">
              <a:rPr lang="de-DE"/>
              <a:pPr lvl="0"/>
              <a:t>25.06.2024</a:t>
            </a:fld>
            <a:endParaRPr lang="de-DE"/>
          </a:p>
        </p:txBody>
      </p:sp>
      <p:sp>
        <p:nvSpPr>
          <p:cNvPr id="4" name="Slide_20_Image_20_Placeholder_20_3">
            <a:extLst>
              <a:ext uri="{FF2B5EF4-FFF2-40B4-BE49-F238E27FC236}">
                <a16:creationId xmlns:a16="http://schemas.microsoft.com/office/drawing/2014/main" id="{C2F68E46-2326-4AD6-A686-1FC04533C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_20_Placeholder_20_4">
            <a:extLst>
              <a:ext uri="{FF2B5EF4-FFF2-40B4-BE49-F238E27FC236}">
                <a16:creationId xmlns:a16="http://schemas.microsoft.com/office/drawing/2014/main" id="{934DF432-AB7A-400B-A306-C511ABDC8B2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_20_Placeholder_20_5">
            <a:extLst>
              <a:ext uri="{FF2B5EF4-FFF2-40B4-BE49-F238E27FC236}">
                <a16:creationId xmlns:a16="http://schemas.microsoft.com/office/drawing/2014/main" id="{C9A43067-E46D-4C0A-A047-E863192CFD7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Slide_20_Number_20_Placeholder_20_6">
            <a:extLst>
              <a:ext uri="{FF2B5EF4-FFF2-40B4-BE49-F238E27FC236}">
                <a16:creationId xmlns:a16="http://schemas.microsoft.com/office/drawing/2014/main" id="{FD9F156D-BBF4-47D5-916E-FA5B0B21BA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6CD70BE-E8A9-49CB-BE29-5E4711AC0D0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47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6DB81FD-9B1C-4686-B665-1011F0FD513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1122361"/>
            <a:ext cx="77724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id="{8A7B3F7C-E3C9-494A-BFBC-61DF8A5EF8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5E44DFBB-8DBC-499A-A3BD-5A42C01F13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8E3E5767-9A1B-47F8-B083-77DBF17CFB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AE8ADA-5D6E-4BE3-8A61-1BF4C9B275B7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5970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C344F77-3C93-4B2E-9901-A670FC0FEF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id="{78B37BAB-628A-440D-93D9-F32376F4F24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8D62B706-B08E-4B2B-AF1A-1B331D8CF9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8FEBBDAC-D4DE-401B-B6BF-65095D1553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57E86C-4677-45FA-AB8D-3F7AC608C260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54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_20_Title_20_1">
            <a:extLst>
              <a:ext uri="{FF2B5EF4-FFF2-40B4-BE49-F238E27FC236}">
                <a16:creationId xmlns:a16="http://schemas.microsoft.com/office/drawing/2014/main" id="{8F3947E8-B40C-48F6-B7F6-FCD16FA2AC4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365129"/>
            <a:ext cx="1971674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_20_Text_20_Placeholder_20_2">
            <a:extLst>
              <a:ext uri="{FF2B5EF4-FFF2-40B4-BE49-F238E27FC236}">
                <a16:creationId xmlns:a16="http://schemas.microsoft.com/office/drawing/2014/main" id="{F82BBF30-F4E3-4A6C-BE9D-A306BD0E7CD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83E92A04-9FCD-42A8-8E2C-58B4E6648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F1EB3367-A5A7-4E7B-8363-8E77A1A7B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28BAAD-DD40-4E51-9341-9D903666C4D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705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2049E924-0C16-4DBF-AF54-CD307B918CA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E3A0E4E1-DC2E-4215-955E-0E4EE5C511F5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1C8F054C-2BBD-472E-8AE9-0B32080222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0F05783F-B12C-4525-BC4C-60585272ED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971622-6C63-4D68-BA4C-ECA53C44F607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5192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8F503A13-6478-419A-949A-08223CB896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627ABE55-EC85-472E-BE0C-F7204BB5B4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534E185C-9F9B-41E4-9FF3-7435D2BD6A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597F599A-7286-4478-BDDE-D9D5C36CA4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463FC7-009F-4D03-92F1-AE546541061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54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6B66AE50-52A9-436C-B82F-0830987ABF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EC48A576-27C5-4F94-993D-89B89D8EFF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id="{530084FA-06DB-4F20-A4DC-41262D56C725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3E467401-9A49-4D3F-925D-3FF46AF441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40F5087D-EE8A-4AEE-A483-2E3574EEB3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29D7C7-6E9F-4D40-A3B6-E6A8A036C791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92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F84AD9D-963E-4C1D-AB0C-BF1D4095F5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829860D8-34A8-40AA-A623-88732D7D2B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_20_Placeholder_20_3">
            <a:extLst>
              <a:ext uri="{FF2B5EF4-FFF2-40B4-BE49-F238E27FC236}">
                <a16:creationId xmlns:a16="http://schemas.microsoft.com/office/drawing/2014/main" id="{EDB4B13C-E243-48A4-966F-CA7475E6FD3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_20_Placeholder_20_4">
            <a:extLst>
              <a:ext uri="{FF2B5EF4-FFF2-40B4-BE49-F238E27FC236}">
                <a16:creationId xmlns:a16="http://schemas.microsoft.com/office/drawing/2014/main" id="{CE1BDC17-B556-42C4-8C03-0BF91916CD9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_20_Placeholder_20_5">
            <a:extLst>
              <a:ext uri="{FF2B5EF4-FFF2-40B4-BE49-F238E27FC236}">
                <a16:creationId xmlns:a16="http://schemas.microsoft.com/office/drawing/2014/main" id="{0F6E3323-D7AB-4C0A-ADDE-80CB4F59D67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Footer_20_Placeholder_20_7">
            <a:extLst>
              <a:ext uri="{FF2B5EF4-FFF2-40B4-BE49-F238E27FC236}">
                <a16:creationId xmlns:a16="http://schemas.microsoft.com/office/drawing/2014/main" id="{6B90DB3C-1820-4BF3-A50D-AC957871BD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Slide_20_Number_20_Placeholder_20_8">
            <a:extLst>
              <a:ext uri="{FF2B5EF4-FFF2-40B4-BE49-F238E27FC236}">
                <a16:creationId xmlns:a16="http://schemas.microsoft.com/office/drawing/2014/main" id="{0F908CFE-AF41-42D0-BB2F-B10ABAF569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ACC3BB-9453-422B-9404-B7EC18077AA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6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324952B-7A7B-4CE8-988B-C6A1BD2B26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Footer_20_Placeholder_20_3">
            <a:extLst>
              <a:ext uri="{FF2B5EF4-FFF2-40B4-BE49-F238E27FC236}">
                <a16:creationId xmlns:a16="http://schemas.microsoft.com/office/drawing/2014/main" id="{8588C449-5775-4FBA-8022-64AB7493DE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id="{C3438B40-DF46-489B-BA1A-E3B4E50834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2BB28-4722-4F91-BD88-C4D169C9EE88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79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_20_Placeholder_20_2">
            <a:extLst>
              <a:ext uri="{FF2B5EF4-FFF2-40B4-BE49-F238E27FC236}">
                <a16:creationId xmlns:a16="http://schemas.microsoft.com/office/drawing/2014/main" id="{8B961B2C-88A4-4B6E-B59D-2F650DB80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Slide_20_Number_20_Placeholder_20_3">
            <a:extLst>
              <a:ext uri="{FF2B5EF4-FFF2-40B4-BE49-F238E27FC236}">
                <a16:creationId xmlns:a16="http://schemas.microsoft.com/office/drawing/2014/main" id="{55C82A3F-5E26-439D-95B0-00E7D2B211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73194C-36E4-465E-994B-7C93FEBE51C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92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7281EBA-8E0D-4775-AFBF-D9935A9DF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C8013FF9-4B8D-4C81-92B2-3D38F708B5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id="{EE822225-F8C1-4571-BADB-D37AEAEEC2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D10DDD4A-73E4-4501-8FBF-998231DC3E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286E4A1B-4990-46EE-BC43-175DA91489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7EE205-8CDE-4F10-92C8-F8EA458692B4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64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79457652-BDFB-4AF8-A345-7A30932A34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838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_20_Placeholder_20_2">
            <a:extLst>
              <a:ext uri="{FF2B5EF4-FFF2-40B4-BE49-F238E27FC236}">
                <a16:creationId xmlns:a16="http://schemas.microsoft.com/office/drawing/2014/main" id="{DFFB7210-88F2-42F6-834C-FBEAB75BC00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_20_Placeholder_20_3">
            <a:extLst>
              <a:ext uri="{FF2B5EF4-FFF2-40B4-BE49-F238E27FC236}">
                <a16:creationId xmlns:a16="http://schemas.microsoft.com/office/drawing/2014/main" id="{2F90FBD2-94F0-4539-BF65-6AD618B20FE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Footer_20_Placeholder_20_5">
            <a:extLst>
              <a:ext uri="{FF2B5EF4-FFF2-40B4-BE49-F238E27FC236}">
                <a16:creationId xmlns:a16="http://schemas.microsoft.com/office/drawing/2014/main" id="{7E817B34-5E0E-45AE-A890-23024390C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Slide_20_Number_20_Placeholder_20_6">
            <a:extLst>
              <a:ext uri="{FF2B5EF4-FFF2-40B4-BE49-F238E27FC236}">
                <a16:creationId xmlns:a16="http://schemas.microsoft.com/office/drawing/2014/main" id="{A7E661AF-6061-4F7A-92CD-4F87220644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B9F10E-6859-4D56-851F-5CECEC1E29A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91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Placeholder_20_1">
            <a:extLst>
              <a:ext uri="{FF2B5EF4-FFF2-40B4-BE49-F238E27FC236}">
                <a16:creationId xmlns:a16="http://schemas.microsoft.com/office/drawing/2014/main" id="{06C1C663-5EE5-4445-A017-54D3C15274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2336" y="365129"/>
            <a:ext cx="7388352" cy="7687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_20_Placeholder_20_2">
            <a:extLst>
              <a:ext uri="{FF2B5EF4-FFF2-40B4-BE49-F238E27FC236}">
                <a16:creationId xmlns:a16="http://schemas.microsoft.com/office/drawing/2014/main" id="{EC4C6433-2AC2-4D57-875F-2554E338AD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2336" y="1304547"/>
            <a:ext cx="8314940" cy="4872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Footer_20_Placeholder_20_4">
            <a:extLst>
              <a:ext uri="{FF2B5EF4-FFF2-40B4-BE49-F238E27FC236}">
                <a16:creationId xmlns:a16="http://schemas.microsoft.com/office/drawing/2014/main" id="{6954A0AA-A1CF-4C6D-B001-96915F57A5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Slide_20_Number_20_Placeholder_20_5">
            <a:extLst>
              <a:ext uri="{FF2B5EF4-FFF2-40B4-BE49-F238E27FC236}">
                <a16:creationId xmlns:a16="http://schemas.microsoft.com/office/drawing/2014/main" id="{E9F6C84E-B62F-402C-B2AE-6C738F6680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25932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1E854592-41CE-45CB-961C-355182F47769}" type="slidenum"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1C3665D9-88A6-4707-826E-4C8315F304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/>
          <a:p>
            <a:pPr lvl="0"/>
            <a:r>
              <a:rPr lang="en-US" sz="3600" b="1"/>
              <a:t>Business Process Management:</a:t>
            </a:r>
            <a:br>
              <a:rPr lang="en-US" sz="3600" b="1"/>
            </a:br>
            <a:r>
              <a:rPr lang="en-US" sz="3600" b="1"/>
              <a:t>Concepts, Languages, Architectures</a:t>
            </a:r>
            <a:br>
              <a:rPr lang="en-US" sz="3600" b="1"/>
            </a:br>
            <a:br>
              <a:rPr lang="en-US" sz="3600" b="1"/>
            </a:br>
            <a:r>
              <a:rPr lang="en-US" sz="2500" b="1"/>
              <a:t>4</a:t>
            </a:r>
            <a:r>
              <a:rPr lang="en-US" sz="2500" b="1" baseline="30000"/>
              <a:t>th</a:t>
            </a:r>
            <a:r>
              <a:rPr lang="en-US" sz="2500" b="1"/>
              <a:t> Edition</a:t>
            </a:r>
          </a:p>
        </p:txBody>
      </p:sp>
      <p:sp>
        <p:nvSpPr>
          <p:cNvPr id="3" name="Subtitle_20_2">
            <a:extLst>
              <a:ext uri="{FF2B5EF4-FFF2-40B4-BE49-F238E27FC236}">
                <a16:creationId xmlns:a16="http://schemas.microsoft.com/office/drawing/2014/main" id="{AF2A2589-E2A4-44BA-B408-32B3C15B775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4724402"/>
            <a:ext cx="6400800" cy="1912773"/>
          </a:xfrm>
        </p:spPr>
        <p:txBody>
          <a:bodyPr/>
          <a:lstStyle/>
          <a:p>
            <a:pPr lvl="0"/>
            <a:r>
              <a:rPr lang="en-US" dirty="0"/>
              <a:t>Mathias Weske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Figures Chapter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DB6F525-838F-4104-B851-7C04A78E2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F379132-6992-44E2-ADC0-A61A4EE72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9CB8401-E2B5-4C1C-ABC4-5A51E29F2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FE41CC0E-C006-47B4-9036-DAE0120B9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416AE1C-EE42-4921-91D7-CA8C7918E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DAD838A-9E0A-472C-BD1C-7114C7545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073" y="342900"/>
            <a:ext cx="675185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5F5D44D-AB01-4DC1-80E9-E66D360E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3876" y="342900"/>
            <a:ext cx="673624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0106274-C872-4CEF-AEC2-6F189EFD2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56286"/>
            <a:ext cx="8229600" cy="59454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2A4CA76-A8F0-42E4-BFA5-7402004A1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90A0340-446A-4A67-B444-60611775C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031" y="342900"/>
            <a:ext cx="690593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_20_1">
            <a:extLst>
              <a:ext uri="{FF2B5EF4-FFF2-40B4-BE49-F238E27FC236}">
                <a16:creationId xmlns:a16="http://schemas.microsoft.com/office/drawing/2014/main" id="{360540BB-35BF-4798-BFE2-65AD16B0BC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b="1"/>
              <a:t>Legal Notice</a:t>
            </a:r>
            <a:endParaRPr lang="en-US" b="1"/>
          </a:p>
        </p:txBody>
      </p:sp>
      <p:sp>
        <p:nvSpPr>
          <p:cNvPr id="3" name="Content_20_Placeholder_20_2">
            <a:extLst>
              <a:ext uri="{FF2B5EF4-FFF2-40B4-BE49-F238E27FC236}">
                <a16:creationId xmlns:a16="http://schemas.microsoft.com/office/drawing/2014/main" id="{70EC1244-1C52-4399-B56D-D26E890C46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447796"/>
            <a:ext cx="8229600" cy="4876796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de-DE" sz="2400" dirty="0"/>
              <a:t>This PowerPoint </a:t>
            </a:r>
            <a:r>
              <a:rPr lang="de-DE" sz="2400" dirty="0" err="1"/>
              <a:t>file</a:t>
            </a:r>
            <a:r>
              <a:rPr lang="de-DE" sz="2400" dirty="0"/>
              <a:t> </a:t>
            </a:r>
            <a:r>
              <a:rPr lang="de-DE" sz="2400" dirty="0" err="1"/>
              <a:t>contains</a:t>
            </a:r>
            <a:r>
              <a:rPr lang="de-DE" sz="2400" dirty="0"/>
              <a:t> </a:t>
            </a:r>
            <a:r>
              <a:rPr lang="de-DE" sz="2400" dirty="0" err="1"/>
              <a:t>figures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r>
              <a:rPr lang="de-DE" sz="2400" dirty="0"/>
              <a:t> in</a:t>
            </a:r>
          </a:p>
          <a:p>
            <a:pPr lvl="1"/>
            <a:r>
              <a:rPr lang="de-DE" sz="2000" dirty="0"/>
              <a:t>Mathias Weske, Business </a:t>
            </a:r>
            <a:r>
              <a:rPr lang="de-DE" sz="2000" dirty="0" err="1"/>
              <a:t>Process</a:t>
            </a:r>
            <a:r>
              <a:rPr lang="de-DE" sz="2000" dirty="0"/>
              <a:t> Management: </a:t>
            </a:r>
            <a:r>
              <a:rPr lang="de-DE" sz="2000" dirty="0" err="1"/>
              <a:t>Concepts</a:t>
            </a:r>
            <a:r>
              <a:rPr lang="de-DE" sz="2000" dirty="0"/>
              <a:t>, </a:t>
            </a:r>
            <a:r>
              <a:rPr lang="de-DE" sz="2000" dirty="0" err="1"/>
              <a:t>Languages</a:t>
            </a:r>
            <a:r>
              <a:rPr lang="de-DE" sz="2000" dirty="0"/>
              <a:t>, </a:t>
            </a:r>
            <a:r>
              <a:rPr lang="de-DE" sz="2000" dirty="0" err="1"/>
              <a:t>Architectures</a:t>
            </a:r>
            <a:r>
              <a:rPr lang="de-DE" sz="2000" dirty="0"/>
              <a:t>, 4th </a:t>
            </a:r>
            <a:r>
              <a:rPr lang="de-DE" sz="2000" dirty="0" err="1"/>
              <a:t>edition</a:t>
            </a:r>
            <a:r>
              <a:rPr lang="de-DE" sz="2000" dirty="0"/>
              <a:t>, 2024, Hardcover ISBN: 978-3-662-69517-3, eBook ISBN: 978-3-662-69518-0 © Springer-Verlag GmbH Germany, </a:t>
            </a:r>
            <a:r>
              <a:rPr lang="de-DE" sz="2000" dirty="0" err="1"/>
              <a:t>part</a:t>
            </a:r>
            <a:r>
              <a:rPr lang="de-DE" sz="2000" dirty="0"/>
              <a:t> of Springer Nature 2024, 2019, 2012, 2007</a:t>
            </a:r>
          </a:p>
          <a:p>
            <a:pPr lvl="0">
              <a:spcBef>
                <a:spcPts val="600"/>
              </a:spcBef>
            </a:pPr>
            <a:r>
              <a:rPr lang="de-DE" sz="2400" dirty="0" err="1"/>
              <a:t>Each</a:t>
            </a:r>
            <a:r>
              <a:rPr lang="de-DE" sz="2400" dirty="0"/>
              <a:t> </a:t>
            </a:r>
            <a:r>
              <a:rPr lang="de-DE" sz="2400" dirty="0" err="1"/>
              <a:t>slide</a:t>
            </a:r>
            <a:r>
              <a:rPr lang="de-DE" sz="2400" dirty="0"/>
              <a:t> </a:t>
            </a:r>
            <a:r>
              <a:rPr lang="de-DE" sz="2400" dirty="0" err="1"/>
              <a:t>contains</a:t>
            </a:r>
            <a:r>
              <a:rPr lang="de-DE" sz="2400" dirty="0"/>
              <a:t> </a:t>
            </a:r>
            <a:r>
              <a:rPr lang="de-DE" sz="2400" dirty="0" err="1"/>
              <a:t>one</a:t>
            </a:r>
            <a:r>
              <a:rPr lang="de-DE" sz="2400" dirty="0"/>
              <a:t> </a:t>
            </a:r>
            <a:r>
              <a:rPr lang="de-DE" sz="2400" dirty="0" err="1"/>
              <a:t>picture</a:t>
            </a:r>
            <a:r>
              <a:rPr lang="de-DE" sz="2400" dirty="0"/>
              <a:t> in PNG-format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caption</a:t>
            </a:r>
            <a:r>
              <a:rPr lang="de-DE" sz="2400" dirty="0"/>
              <a:t> and </a:t>
            </a:r>
            <a:r>
              <a:rPr lang="de-DE" sz="2400" dirty="0" err="1"/>
              <a:t>copyright</a:t>
            </a:r>
            <a:r>
              <a:rPr lang="de-DE" sz="2400" dirty="0"/>
              <a:t> </a:t>
            </a:r>
            <a:r>
              <a:rPr lang="de-DE" sz="2400" dirty="0" err="1"/>
              <a:t>notice</a:t>
            </a:r>
            <a:r>
              <a:rPr lang="de-DE" sz="2400" dirty="0"/>
              <a:t>. </a:t>
            </a:r>
            <a:r>
              <a:rPr lang="de-DE" sz="2400" dirty="0" err="1"/>
              <a:t>It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illegal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remove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copyright</a:t>
            </a:r>
            <a:r>
              <a:rPr lang="de-DE" sz="2400" dirty="0"/>
              <a:t> </a:t>
            </a:r>
            <a:r>
              <a:rPr lang="de-DE" sz="2400" dirty="0" err="1"/>
              <a:t>notice</a:t>
            </a:r>
            <a:r>
              <a:rPr lang="de-DE" sz="2400" dirty="0"/>
              <a:t> from </a:t>
            </a:r>
            <a:r>
              <a:rPr lang="de-DE" sz="2400" dirty="0" err="1"/>
              <a:t>any</a:t>
            </a:r>
            <a:r>
              <a:rPr lang="de-DE" sz="2400" dirty="0"/>
              <a:t> of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figures</a:t>
            </a:r>
            <a:r>
              <a:rPr lang="de-DE" sz="2400" dirty="0"/>
              <a:t>.</a:t>
            </a:r>
          </a:p>
          <a:p>
            <a:pPr lvl="0">
              <a:spcBef>
                <a:spcPts val="600"/>
              </a:spcBef>
            </a:pPr>
            <a:r>
              <a:rPr lang="de-DE" sz="2400" dirty="0"/>
              <a:t>Commercial </a:t>
            </a:r>
            <a:r>
              <a:rPr lang="de-DE" sz="2400" dirty="0" err="1"/>
              <a:t>use</a:t>
            </a:r>
            <a:r>
              <a:rPr lang="de-DE" sz="2400" dirty="0"/>
              <a:t> in </a:t>
            </a:r>
            <a:r>
              <a:rPr lang="de-DE" sz="2400" dirty="0" err="1"/>
              <a:t>any</a:t>
            </a:r>
            <a:r>
              <a:rPr lang="de-DE" sz="2400" dirty="0"/>
              <a:t> form </a:t>
            </a:r>
            <a:r>
              <a:rPr lang="de-DE" sz="2400" dirty="0" err="1"/>
              <a:t>is</a:t>
            </a:r>
            <a:r>
              <a:rPr lang="de-DE" sz="2400" dirty="0"/>
              <a:t> not </a:t>
            </a:r>
            <a:r>
              <a:rPr lang="de-DE" sz="2400" dirty="0" err="1"/>
              <a:t>allowed</a:t>
            </a:r>
            <a:r>
              <a:rPr lang="de-DE" sz="2400" dirty="0"/>
              <a:t> </a:t>
            </a:r>
            <a:r>
              <a:rPr lang="de-DE" sz="2400" dirty="0" err="1"/>
              <a:t>without</a:t>
            </a:r>
            <a:r>
              <a:rPr lang="de-DE" sz="2400" dirty="0"/>
              <a:t> </a:t>
            </a:r>
            <a:r>
              <a:rPr lang="de-DE" sz="2400" dirty="0" err="1"/>
              <a:t>prior</a:t>
            </a:r>
            <a:r>
              <a:rPr lang="de-DE" sz="2400" dirty="0"/>
              <a:t> </a:t>
            </a:r>
            <a:r>
              <a:rPr lang="de-DE" sz="2400" dirty="0" err="1"/>
              <a:t>written</a:t>
            </a:r>
            <a:r>
              <a:rPr lang="de-DE" sz="2400" dirty="0"/>
              <a:t> </a:t>
            </a:r>
            <a:r>
              <a:rPr lang="de-DE" sz="2400" dirty="0" err="1"/>
              <a:t>approval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Springer-Verlag</a:t>
            </a:r>
          </a:p>
          <a:p>
            <a:pPr lvl="0">
              <a:spcBef>
                <a:spcPts val="600"/>
              </a:spcBef>
            </a:pPr>
            <a:endParaRPr lang="de-DE" sz="2400" dirty="0"/>
          </a:p>
        </p:txBody>
      </p:sp>
      <p:sp>
        <p:nvSpPr>
          <p:cNvPr id="4" name="Slide_20_Number_20_Placeholder_20_4">
            <a:extLst>
              <a:ext uri="{FF2B5EF4-FFF2-40B4-BE49-F238E27FC236}">
                <a16:creationId xmlns:a16="http://schemas.microsoft.com/office/drawing/2014/main" id="{65E8A330-38ED-4643-856C-9ACD71C36E36}"/>
              </a:ext>
            </a:extLst>
          </p:cNvPr>
          <p:cNvSpPr txBox="1"/>
          <p:nvPr/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764EAB5-FFC2-4B28-8DD4-45C18603DBE2}" type="slidenum">
              <a:t>2</a:t>
            </a:fld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2B83650-6715-4D2F-8A9F-BA0B7D77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9A74028-B477-4323-A453-6E9B048D3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571" y="342900"/>
            <a:ext cx="676885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5AD9BF8-5165-4DF9-BB22-5638A3034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3031" y="342900"/>
            <a:ext cx="5417937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ADDCCB9A-5010-434B-9C88-533F1F971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F3D6DB1-A062-4B74-9B5E-73DBA7B5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F328950-B327-431D-B5C0-63EFF6FF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2735177-2304-4B99-91D3-68A309681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4FB28F09-6006-4D4C-9E91-82A285AEE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9FA431C-CAF5-40BD-B93D-0E1203D35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CD605E5-DEB9-4791-BED0-A5C0ABFFB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451813"/>
            <a:ext cx="8229600" cy="59543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809E116-B347-4B1E-926D-D15B87A8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A6CECE2-30EA-457B-8B5A-A72131321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73A639A-C585-44CA-B132-31E0E95F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9076D84-18B7-420E-988B-B6E58457D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74A5D43-3F75-43D2-A955-3F42FF82F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553846A6-177C-4C18-A82F-73382D8A1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2655" y="342900"/>
            <a:ext cx="5818688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D60CB2D-474B-4EF9-B4BF-79D291745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C9FC6A0-3DA0-4EC1-9033-ED4D1C2FF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3C69DD22-C83E-4021-83D8-92DA86A4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308" y="342900"/>
            <a:ext cx="757738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47FD03C-DA41-42FC-B45C-0EC85472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524" y="342900"/>
            <a:ext cx="7290951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6502A83-C60B-48AB-9FEE-3717820E4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23BDF2BD-8BDA-428A-BC04-AC79A21D8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B076468-D8D7-4B1D-AED5-A38E55532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2D2AE74-0DA0-4BDC-95B0-8CC01C6DE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DE99026-3687-41BF-AADE-88DF515E1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1ABCBCE-8C37-47B9-9B88-6CE7D748D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0BE474C-75FB-462E-8870-D1AA95229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18813701-6C5C-4E18-8960-3C5B9F47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7AE9CBD7-B3DB-4100-8CA9-E098D33DC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587" y="342900"/>
            <a:ext cx="7168825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6335D937-F97C-4A12-838A-369B40067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CC8EC56D-BDDE-47AF-97E5-0CFC6276C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8005" y="342900"/>
            <a:ext cx="5947988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BB15467D-07D8-40EF-A4BF-8D33EE6B6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F1CA858-CBE6-4DBC-9A96-305C770D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573623"/>
            <a:ext cx="8229600" cy="5710753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77C8E0A-0DE3-4B67-B239-8AE7205ED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3145" y="342900"/>
            <a:ext cx="665770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07E736DB-A7A5-4F61-8BB5-164B903C5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90C56D43-C30B-4099-A4E8-D947724F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847" y="342900"/>
            <a:ext cx="7962304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08C1B31-5C90-462D-B3E1-697C64C91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E7B7877A-352E-4D79-B55C-9E121013B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Figure_20_2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ure">
            <a:extLst>
              <a:ext uri="{FF2B5EF4-FFF2-40B4-BE49-F238E27FC236}">
                <a16:creationId xmlns:a16="http://schemas.microsoft.com/office/drawing/2014/main" id="{DDB27AA0-A897-442E-8E8D-F993B54A8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37487"/>
            <a:ext cx="8229600" cy="558302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0</TotalTime>
  <Words>113</Words>
  <Application>Microsoft Office PowerPoint</Application>
  <PresentationFormat>On-screen Show (4:3)</PresentationFormat>
  <Paragraphs>10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Aptos</vt:lpstr>
      <vt:lpstr>Aptos Display</vt:lpstr>
      <vt:lpstr>Arial</vt:lpstr>
      <vt:lpstr>Calibri</vt:lpstr>
      <vt:lpstr>Office</vt:lpstr>
      <vt:lpstr>Business Process Management: Concepts, Languages, Architectures  4th Edition</vt:lpstr>
      <vt:lpstr>Legal Notice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Booktitle</dc:title>
  <dc:creator>Leon Bein</dc:creator>
  <cp:lastModifiedBy>Weske, Mathias</cp:lastModifiedBy>
  <cp:revision>5</cp:revision>
  <dcterms:created xsi:type="dcterms:W3CDTF">2024-04-14T11:42:21Z</dcterms:created>
  <dcterms:modified xsi:type="dcterms:W3CDTF">2024-06-25T06:50:04Z</dcterms:modified>
</cp:coreProperties>
</file>