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775" r:id="rId3"/>
    <p:sldId id="756" r:id="rId4"/>
    <p:sldId id="757" r:id="rId5"/>
    <p:sldId id="758" r:id="rId6"/>
    <p:sldId id="759" r:id="rId7"/>
    <p:sldId id="760" r:id="rId8"/>
    <p:sldId id="761" r:id="rId9"/>
    <p:sldId id="762" r:id="rId10"/>
    <p:sldId id="763" r:id="rId11"/>
    <p:sldId id="764" r:id="rId12"/>
    <p:sldId id="765" r:id="rId13"/>
    <p:sldId id="766" r:id="rId14"/>
    <p:sldId id="767" r:id="rId15"/>
    <p:sldId id="768" r:id="rId16"/>
    <p:sldId id="769" r:id="rId17"/>
    <p:sldId id="770" r:id="rId18"/>
    <p:sldId id="771" r:id="rId19"/>
    <p:sldId id="772" r:id="rId20"/>
    <p:sldId id="773" r:id="rId21"/>
    <p:sldId id="77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2024740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763F54F-5F44-43E6-8626-6113DF44A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2B8A2AE-C837-459F-92B9-DDE4994A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EED75E1-532F-472A-981B-78991F84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74B4063-FF10-4268-B1D9-429DBD16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33F3BE7-A526-4FEF-B84E-CC63F2727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32BA5F5-B372-4A1B-BDCF-85C45E4C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4C0B47B-DEB2-483E-97BC-A124675EC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C8A1BEE-361E-4591-8A68-9965A270A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E02D274-CC5E-4BA0-A6FA-2DD00DCC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EEF8F5C-09C3-4F84-ADF5-81E4430E4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ISBN: 978-3-662-69518-0 © 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01929C16-6F29-4DB6-AEFF-8A074B3D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521598D-F69F-4D75-A799-D6082DF1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09271A6C-5288-4F2D-9A05-36319C31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0388C98-4B6E-4EE9-9534-12929D3B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F777F6D-BFA1-4FE3-8CAE-BC1111A6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DB43E38-5544-4AD2-9F72-9267641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95268DA-EA96-4001-8A83-8C305BC21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2C4E256-6399-44AF-8CE9-AB2098E3C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781" y="342900"/>
            <a:ext cx="6768436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B16747C-A24E-4BF2-B1A7-39B85B9E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92926"/>
            <a:ext cx="8229600" cy="5672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5</cp:revision>
  <dcterms:created xsi:type="dcterms:W3CDTF">2024-04-14T11:42:21Z</dcterms:created>
  <dcterms:modified xsi:type="dcterms:W3CDTF">2024-06-25T06:50:11Z</dcterms:modified>
</cp:coreProperties>
</file>