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7"/>
  </p:notesMasterIdLst>
  <p:sldIdLst>
    <p:sldId id="261" r:id="rId2"/>
    <p:sldId id="756" r:id="rId3"/>
    <p:sldId id="633" r:id="rId4"/>
    <p:sldId id="634" r:id="rId5"/>
    <p:sldId id="635" r:id="rId6"/>
    <p:sldId id="636" r:id="rId7"/>
    <p:sldId id="637" r:id="rId8"/>
    <p:sldId id="638" r:id="rId9"/>
    <p:sldId id="639" r:id="rId10"/>
    <p:sldId id="640" r:id="rId11"/>
    <p:sldId id="641" r:id="rId12"/>
    <p:sldId id="642" r:id="rId13"/>
    <p:sldId id="643" r:id="rId14"/>
    <p:sldId id="644" r:id="rId15"/>
    <p:sldId id="645" r:id="rId16"/>
    <p:sldId id="646" r:id="rId17"/>
    <p:sldId id="647" r:id="rId18"/>
    <p:sldId id="648" r:id="rId19"/>
    <p:sldId id="649" r:id="rId20"/>
    <p:sldId id="650" r:id="rId21"/>
    <p:sldId id="651" r:id="rId22"/>
    <p:sldId id="652" r:id="rId23"/>
    <p:sldId id="653" r:id="rId24"/>
    <p:sldId id="654" r:id="rId25"/>
    <p:sldId id="655" r:id="rId26"/>
    <p:sldId id="656" r:id="rId27"/>
    <p:sldId id="657" r:id="rId28"/>
    <p:sldId id="658" r:id="rId29"/>
    <p:sldId id="659" r:id="rId30"/>
    <p:sldId id="660" r:id="rId31"/>
    <p:sldId id="661" r:id="rId32"/>
    <p:sldId id="662" r:id="rId33"/>
    <p:sldId id="663" r:id="rId34"/>
    <p:sldId id="664" r:id="rId35"/>
    <p:sldId id="665" r:id="rId36"/>
    <p:sldId id="666" r:id="rId37"/>
    <p:sldId id="667" r:id="rId38"/>
    <p:sldId id="668" r:id="rId39"/>
    <p:sldId id="669" r:id="rId40"/>
    <p:sldId id="670" r:id="rId41"/>
    <p:sldId id="671" r:id="rId42"/>
    <p:sldId id="672" r:id="rId43"/>
    <p:sldId id="673" r:id="rId44"/>
    <p:sldId id="674" r:id="rId45"/>
    <p:sldId id="675" r:id="rId46"/>
    <p:sldId id="676" r:id="rId47"/>
    <p:sldId id="677" r:id="rId48"/>
    <p:sldId id="678" r:id="rId49"/>
    <p:sldId id="679" r:id="rId50"/>
    <p:sldId id="680" r:id="rId51"/>
    <p:sldId id="681" r:id="rId52"/>
    <p:sldId id="682" r:id="rId53"/>
    <p:sldId id="683" r:id="rId54"/>
    <p:sldId id="684" r:id="rId55"/>
    <p:sldId id="685" r:id="rId56"/>
    <p:sldId id="686" r:id="rId57"/>
    <p:sldId id="687" r:id="rId58"/>
    <p:sldId id="688" r:id="rId59"/>
    <p:sldId id="689" r:id="rId60"/>
    <p:sldId id="690" r:id="rId61"/>
    <p:sldId id="691" r:id="rId62"/>
    <p:sldId id="692" r:id="rId63"/>
    <p:sldId id="693" r:id="rId64"/>
    <p:sldId id="694" r:id="rId65"/>
    <p:sldId id="695" r:id="rId66"/>
    <p:sldId id="696" r:id="rId67"/>
    <p:sldId id="697" r:id="rId68"/>
    <p:sldId id="698" r:id="rId69"/>
    <p:sldId id="699" r:id="rId70"/>
    <p:sldId id="700" r:id="rId71"/>
    <p:sldId id="701" r:id="rId72"/>
    <p:sldId id="702" r:id="rId73"/>
    <p:sldId id="703" r:id="rId74"/>
    <p:sldId id="704" r:id="rId75"/>
    <p:sldId id="705" r:id="rId76"/>
    <p:sldId id="706" r:id="rId77"/>
    <p:sldId id="707" r:id="rId78"/>
    <p:sldId id="708" r:id="rId79"/>
    <p:sldId id="709" r:id="rId80"/>
    <p:sldId id="710" r:id="rId81"/>
    <p:sldId id="711" r:id="rId82"/>
    <p:sldId id="712" r:id="rId83"/>
    <p:sldId id="713" r:id="rId84"/>
    <p:sldId id="714" r:id="rId85"/>
    <p:sldId id="715" r:id="rId86"/>
    <p:sldId id="716" r:id="rId87"/>
    <p:sldId id="717" r:id="rId88"/>
    <p:sldId id="718" r:id="rId89"/>
    <p:sldId id="719" r:id="rId90"/>
    <p:sldId id="720" r:id="rId91"/>
    <p:sldId id="721" r:id="rId92"/>
    <p:sldId id="722" r:id="rId93"/>
    <p:sldId id="723" r:id="rId94"/>
    <p:sldId id="724" r:id="rId95"/>
    <p:sldId id="725" r:id="rId96"/>
    <p:sldId id="726" r:id="rId97"/>
    <p:sldId id="727" r:id="rId98"/>
    <p:sldId id="728" r:id="rId99"/>
    <p:sldId id="729" r:id="rId100"/>
    <p:sldId id="730" r:id="rId101"/>
    <p:sldId id="731" r:id="rId102"/>
    <p:sldId id="732" r:id="rId103"/>
    <p:sldId id="733" r:id="rId104"/>
    <p:sldId id="734" r:id="rId105"/>
    <p:sldId id="735" r:id="rId106"/>
    <p:sldId id="736" r:id="rId107"/>
    <p:sldId id="737" r:id="rId108"/>
    <p:sldId id="738" r:id="rId109"/>
    <p:sldId id="739" r:id="rId110"/>
    <p:sldId id="740" r:id="rId111"/>
    <p:sldId id="741" r:id="rId112"/>
    <p:sldId id="742" r:id="rId113"/>
    <p:sldId id="743" r:id="rId114"/>
    <p:sldId id="744" r:id="rId115"/>
    <p:sldId id="745" r:id="rId116"/>
    <p:sldId id="746" r:id="rId117"/>
    <p:sldId id="747" r:id="rId118"/>
    <p:sldId id="748" r:id="rId119"/>
    <p:sldId id="749" r:id="rId120"/>
    <p:sldId id="750" r:id="rId121"/>
    <p:sldId id="751" r:id="rId122"/>
    <p:sldId id="752" r:id="rId123"/>
    <p:sldId id="753" r:id="rId124"/>
    <p:sldId id="754" r:id="rId125"/>
    <p:sldId id="755" r:id="rId12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451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_20_Placeholder_20_1">
            <a:extLst>
              <a:ext uri="{FF2B5EF4-FFF2-40B4-BE49-F238E27FC236}">
                <a16:creationId xmlns:a16="http://schemas.microsoft.com/office/drawing/2014/main" id="{6B833456-314A-4462-B1F3-070B3F1E14B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3" name="Date_20_Placeholder_20_2">
            <a:extLst>
              <a:ext uri="{FF2B5EF4-FFF2-40B4-BE49-F238E27FC236}">
                <a16:creationId xmlns:a16="http://schemas.microsoft.com/office/drawing/2014/main" id="{1AF86C8F-E0D9-4CE9-9AA5-C26179ED1935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3222CB6-94A5-4062-B91A-4AF5EC7C86F9}" type="datetime1">
              <a:rPr lang="de-DE"/>
              <a:pPr lvl="0"/>
              <a:t>25.06.2024</a:t>
            </a:fld>
            <a:endParaRPr lang="de-DE"/>
          </a:p>
        </p:txBody>
      </p:sp>
      <p:sp>
        <p:nvSpPr>
          <p:cNvPr id="4" name="Slide_20_Image_20_Placeholder_20_3">
            <a:extLst>
              <a:ext uri="{FF2B5EF4-FFF2-40B4-BE49-F238E27FC236}">
                <a16:creationId xmlns:a16="http://schemas.microsoft.com/office/drawing/2014/main" id="{C2F68E46-2326-4AD6-A686-1FC04533CC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_20_Placeholder_20_4">
            <a:extLst>
              <a:ext uri="{FF2B5EF4-FFF2-40B4-BE49-F238E27FC236}">
                <a16:creationId xmlns:a16="http://schemas.microsoft.com/office/drawing/2014/main" id="{934DF432-AB7A-400B-A306-C511ABDC8B2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id="{C9A43067-E46D-4C0A-A047-E863192CFD74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id="{FD9F156D-BBF4-47D5-916E-FA5B0B21BAC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6CD70BE-E8A9-49CB-BE29-5E4711AC0D0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47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86DB81FD-9B1C-4686-B665-1011F0FD513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_20_2">
            <a:extLst>
              <a:ext uri="{FF2B5EF4-FFF2-40B4-BE49-F238E27FC236}">
                <a16:creationId xmlns:a16="http://schemas.microsoft.com/office/drawing/2014/main" id="{8A7B3F7C-E3C9-494A-BFBC-61DF8A5EF8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5E44DFBB-8DBC-499A-A3BD-5A42C01F13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8E3E5767-9A1B-47F8-B083-77DBF17CFB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AE8ADA-5D6E-4BE3-8A61-1BF4C9B275B7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259700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8C344F77-3C93-4B2E-9901-A670FC0FEF5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_20_Text_20_Placeholder_20_2">
            <a:extLst>
              <a:ext uri="{FF2B5EF4-FFF2-40B4-BE49-F238E27FC236}">
                <a16:creationId xmlns:a16="http://schemas.microsoft.com/office/drawing/2014/main" id="{78B37BAB-628A-440D-93D9-F32376F4F24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8D62B706-B08E-4B2B-AF1A-1B331D8CF9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8FEBBDAC-D4DE-401B-B6BF-65095D1553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57E86C-4677-45FA-AB8D-3F7AC608C260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548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_20_Title_20_1">
            <a:extLst>
              <a:ext uri="{FF2B5EF4-FFF2-40B4-BE49-F238E27FC236}">
                <a16:creationId xmlns:a16="http://schemas.microsoft.com/office/drawing/2014/main" id="{8F3947E8-B40C-48F6-B7F6-FCD16FA2AC4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_20_Text_20_Placeholder_20_2">
            <a:extLst>
              <a:ext uri="{FF2B5EF4-FFF2-40B4-BE49-F238E27FC236}">
                <a16:creationId xmlns:a16="http://schemas.microsoft.com/office/drawing/2014/main" id="{F82BBF30-F4E3-4A6C-BE9D-A306BD0E7CD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83E92A04-9FCD-42A8-8E2C-58B4E6648B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F1EB3367-A5A7-4E7B-8363-8E77A1A7B2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28BAAD-DD40-4E51-9341-9D903666C4DD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05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2049E924-0C16-4DBF-AF54-CD307B918CA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id="{E3A0E4E1-DC2E-4215-955E-0E4EE5C511F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1C8F054C-2BBD-472E-8AE9-0B32080222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0F05783F-B12C-4525-BC4C-60585272ED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971622-6C63-4D68-BA4C-ECA53C44F607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551926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8F503A13-6478-419A-949A-08223CB896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id="{627ABE55-EC85-472E-BE0C-F7204BB5B4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534E185C-9F9B-41E4-9FF3-7435D2BD6AA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597F599A-7286-4478-BDDE-D9D5C36CA4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463FC7-009F-4D03-92F1-AE546541061D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54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6B66AE50-52A9-436C-B82F-0830987ABF9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id="{EC48A576-27C5-4F94-993D-89B89D8EFF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_20_Placeholder_20_3">
            <a:extLst>
              <a:ext uri="{FF2B5EF4-FFF2-40B4-BE49-F238E27FC236}">
                <a16:creationId xmlns:a16="http://schemas.microsoft.com/office/drawing/2014/main" id="{530084FA-06DB-4F20-A4DC-41262D56C72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_20_Placeholder_20_5">
            <a:extLst>
              <a:ext uri="{FF2B5EF4-FFF2-40B4-BE49-F238E27FC236}">
                <a16:creationId xmlns:a16="http://schemas.microsoft.com/office/drawing/2014/main" id="{3E467401-9A49-4D3F-925D-3FF46AF441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_20_Number_20_Placeholder_20_6">
            <a:extLst>
              <a:ext uri="{FF2B5EF4-FFF2-40B4-BE49-F238E27FC236}">
                <a16:creationId xmlns:a16="http://schemas.microsoft.com/office/drawing/2014/main" id="{40F5087D-EE8A-4AEE-A483-2E3574EEB3C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29D7C7-6E9F-4D40-A3B6-E6A8A036C79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922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7F84AD9D-963E-4C1D-AB0C-BF1D4095F5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id="{829860D8-34A8-40AA-A623-88732D7D2B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_20_Placeholder_20_3">
            <a:extLst>
              <a:ext uri="{FF2B5EF4-FFF2-40B4-BE49-F238E27FC236}">
                <a16:creationId xmlns:a16="http://schemas.microsoft.com/office/drawing/2014/main" id="{EDB4B13C-E243-48A4-966F-CA7475E6FD3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_20_Placeholder_20_4">
            <a:extLst>
              <a:ext uri="{FF2B5EF4-FFF2-40B4-BE49-F238E27FC236}">
                <a16:creationId xmlns:a16="http://schemas.microsoft.com/office/drawing/2014/main" id="{CE1BDC17-B556-42C4-8C03-0BF91916CD9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_20_Placeholder_20_5">
            <a:extLst>
              <a:ext uri="{FF2B5EF4-FFF2-40B4-BE49-F238E27FC236}">
                <a16:creationId xmlns:a16="http://schemas.microsoft.com/office/drawing/2014/main" id="{0F6E3323-D7AB-4C0A-ADDE-80CB4F59D670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Footer_20_Placeholder_20_7">
            <a:extLst>
              <a:ext uri="{FF2B5EF4-FFF2-40B4-BE49-F238E27FC236}">
                <a16:creationId xmlns:a16="http://schemas.microsoft.com/office/drawing/2014/main" id="{6B90DB3C-1820-4BF3-A50D-AC957871BD5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8" name="Slide_20_Number_20_Placeholder_20_8">
            <a:extLst>
              <a:ext uri="{FF2B5EF4-FFF2-40B4-BE49-F238E27FC236}">
                <a16:creationId xmlns:a16="http://schemas.microsoft.com/office/drawing/2014/main" id="{0F908CFE-AF41-42D0-BB2F-B10ABAF569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ACC3BB-9453-422B-9404-B7EC18077AAB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67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7324952B-7A7B-4CE8-988B-C6A1BD2B267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Footer_20_Placeholder_20_3">
            <a:extLst>
              <a:ext uri="{FF2B5EF4-FFF2-40B4-BE49-F238E27FC236}">
                <a16:creationId xmlns:a16="http://schemas.microsoft.com/office/drawing/2014/main" id="{8588C449-5775-4FBA-8022-64AB7493DE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Slide_20_Number_20_Placeholder_20_4">
            <a:extLst>
              <a:ext uri="{FF2B5EF4-FFF2-40B4-BE49-F238E27FC236}">
                <a16:creationId xmlns:a16="http://schemas.microsoft.com/office/drawing/2014/main" id="{C3438B40-DF46-489B-BA1A-E3B4E50834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82BB28-4722-4F91-BD88-C4D169C9EE88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979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_20_Placeholder_20_2">
            <a:extLst>
              <a:ext uri="{FF2B5EF4-FFF2-40B4-BE49-F238E27FC236}">
                <a16:creationId xmlns:a16="http://schemas.microsoft.com/office/drawing/2014/main" id="{8B961B2C-88A4-4B6E-B59D-2F650DB805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3" name="Slide_20_Number_20_Placeholder_20_3">
            <a:extLst>
              <a:ext uri="{FF2B5EF4-FFF2-40B4-BE49-F238E27FC236}">
                <a16:creationId xmlns:a16="http://schemas.microsoft.com/office/drawing/2014/main" id="{55C82A3F-5E26-439D-95B0-00E7D2B211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73194C-36E4-465E-994B-7C93FEBE51C5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92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77281EBA-8E0D-4775-AFBF-D9935A9DF7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id="{C8013FF9-4B8D-4C81-92B2-3D38F708B5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_20_Placeholder_20_3">
            <a:extLst>
              <a:ext uri="{FF2B5EF4-FFF2-40B4-BE49-F238E27FC236}">
                <a16:creationId xmlns:a16="http://schemas.microsoft.com/office/drawing/2014/main" id="{EE822225-F8C1-4571-BADB-D37AEAEEC20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_20_Placeholder_20_5">
            <a:extLst>
              <a:ext uri="{FF2B5EF4-FFF2-40B4-BE49-F238E27FC236}">
                <a16:creationId xmlns:a16="http://schemas.microsoft.com/office/drawing/2014/main" id="{D10DDD4A-73E4-4501-8FBF-998231DC3E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_20_Number_20_Placeholder_20_6">
            <a:extLst>
              <a:ext uri="{FF2B5EF4-FFF2-40B4-BE49-F238E27FC236}">
                <a16:creationId xmlns:a16="http://schemas.microsoft.com/office/drawing/2014/main" id="{286E4A1B-4990-46EE-BC43-175DA91489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7EE205-8CDE-4F10-92C8-F8EA458692B4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64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79457652-BDFB-4AF8-A345-7A30932A3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_20_Placeholder_20_2">
            <a:extLst>
              <a:ext uri="{FF2B5EF4-FFF2-40B4-BE49-F238E27FC236}">
                <a16:creationId xmlns:a16="http://schemas.microsoft.com/office/drawing/2014/main" id="{DFFB7210-88F2-42F6-834C-FBEAB75BC00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_20_Placeholder_20_3">
            <a:extLst>
              <a:ext uri="{FF2B5EF4-FFF2-40B4-BE49-F238E27FC236}">
                <a16:creationId xmlns:a16="http://schemas.microsoft.com/office/drawing/2014/main" id="{2F90FBD2-94F0-4539-BF65-6AD618B20FE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_20_Placeholder_20_5">
            <a:extLst>
              <a:ext uri="{FF2B5EF4-FFF2-40B4-BE49-F238E27FC236}">
                <a16:creationId xmlns:a16="http://schemas.microsoft.com/office/drawing/2014/main" id="{7E817B34-5E0E-45AE-A890-23024390CF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_20_Number_20_Placeholder_20_6">
            <a:extLst>
              <a:ext uri="{FF2B5EF4-FFF2-40B4-BE49-F238E27FC236}">
                <a16:creationId xmlns:a16="http://schemas.microsoft.com/office/drawing/2014/main" id="{A7E661AF-6061-4F7A-92CD-4F87220644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B9F10E-6859-4D56-851F-5CECEC1E29AD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913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Placeholder_20_1">
            <a:extLst>
              <a:ext uri="{FF2B5EF4-FFF2-40B4-BE49-F238E27FC236}">
                <a16:creationId xmlns:a16="http://schemas.microsoft.com/office/drawing/2014/main" id="{06C1C663-5EE5-4445-A017-54D3C15274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2336" y="365129"/>
            <a:ext cx="7388352" cy="7687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id="{EC4C6433-2AC2-4D57-875F-2554E338AD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2336" y="1304547"/>
            <a:ext cx="8314940" cy="48724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6954A0AA-A1CF-4C6D-B001-96915F57A53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E9F6C84E-B62F-402C-B2AE-6C738F6680E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25932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1E854592-41CE-45CB-961C-355182F47769}" type="slidenum"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de-DE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sv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sv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sv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sv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sv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sv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sv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sv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sv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sv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sv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sv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sv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sv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sv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sv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sv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sv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sv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sv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sv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sv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sv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sv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sv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sv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sv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sv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sv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sv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sv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sv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sv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sv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sv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sv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sv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sv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sv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sv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sv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sv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sv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sv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sv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1C3665D9-88A6-4707-826E-4C8315F304F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/>
          <a:p>
            <a:pPr lvl="0"/>
            <a:r>
              <a:rPr lang="en-US" sz="3600" b="1"/>
              <a:t>Business Process Management:</a:t>
            </a:r>
            <a:br>
              <a:rPr lang="en-US" sz="3600" b="1"/>
            </a:br>
            <a:r>
              <a:rPr lang="en-US" sz="3600" b="1"/>
              <a:t>Concepts, Languages, Architectures</a:t>
            </a:r>
            <a:br>
              <a:rPr lang="en-US" sz="3600" b="1"/>
            </a:br>
            <a:br>
              <a:rPr lang="en-US" sz="3600" b="1"/>
            </a:br>
            <a:r>
              <a:rPr lang="en-US" sz="2500" b="1"/>
              <a:t>4</a:t>
            </a:r>
            <a:r>
              <a:rPr lang="en-US" sz="2500" b="1" baseline="30000"/>
              <a:t>th</a:t>
            </a:r>
            <a:r>
              <a:rPr lang="en-US" sz="2500" b="1"/>
              <a:t> Edition</a:t>
            </a:r>
          </a:p>
        </p:txBody>
      </p:sp>
      <p:sp>
        <p:nvSpPr>
          <p:cNvPr id="3" name="Subtitle_20_2">
            <a:extLst>
              <a:ext uri="{FF2B5EF4-FFF2-40B4-BE49-F238E27FC236}">
                <a16:creationId xmlns:a16="http://schemas.microsoft.com/office/drawing/2014/main" id="{AF2A2589-E2A4-44BA-B408-32B3C15B775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4724403"/>
            <a:ext cx="6400800" cy="1819466"/>
          </a:xfrm>
        </p:spPr>
        <p:txBody>
          <a:bodyPr/>
          <a:lstStyle/>
          <a:p>
            <a:pPr lvl="0"/>
            <a:r>
              <a:rPr lang="en-US" dirty="0"/>
              <a:t>Mathias Weske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Figures Chapter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4FF42781-43B3-48AD-A697-BFE4CF586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478751"/>
            <a:ext cx="8229600" cy="5900496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24C575F1-72CD-4051-BA07-74562F71E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37C1C814-3F5F-4300-9CD3-245BB8421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F1A45CBD-DA30-498A-B2F8-B40FC67C6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40409DC-2B2E-4A08-A974-5E4AD839B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6101592-646C-4ABA-B789-DA4558A1A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812F20EA-1B9D-44AB-8CF0-E16BBB92A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3A321885-3EE5-440B-A206-9A7614FDD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F9B784C-FACD-4431-9EA3-AF202A627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D81DA0C-7156-4493-AC4E-17DE8F401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5D07EA4-4E62-4006-9F7F-93C66C70C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E4B7C5C-2AA8-4DD9-B51A-4E3ABC79E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0007" y="342900"/>
            <a:ext cx="6723985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8250C26-83E6-4034-B151-2BF05F7CC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2B0AF46-CE90-4AFA-BF04-90C8C2A87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AB5E8E39-FC1F-4790-A6D0-8DAE2E742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2B89E617-446B-4BC1-9DCD-6FBCA09C0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ACB4081F-F9EE-4E20-9980-1C114BC3F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AEE1247-0445-43B9-B9CC-363B91434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5719D17-6FFB-4BD2-A207-DA253A529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31EAFC92-A2B7-42B8-B961-741999261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B7683A1-FF2E-439B-AB98-7CB2CF3BF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4A1B4613-C418-4163-B00F-ECC3AC893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82FAD99-9271-4703-A3BD-D5DE3D6B1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938C818-599F-4CA5-AE27-F78D5573A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33D2BF2D-D696-4066-9D92-8426AE87C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903B4A02-4B2C-4CFC-A0F5-611B0C472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BA48878-AC0F-4020-881E-EBF13589B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5894" y="342900"/>
            <a:ext cx="509221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480B4B82-DF2F-45F0-BAE6-C7AA9EAB3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096" y="342900"/>
            <a:ext cx="7133806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49F78388-99DA-40C0-B74E-990A8C44B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3D373D03-8FB7-4536-BBC0-B6A8DCE48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DF20806-E787-416A-B6F3-4E0AEC22F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D8F9969-03F5-4FA8-A270-9A8F64F26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E0DDB6C-D657-4F83-AEB8-F4BF4AE37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406E693-A404-432E-81F0-B38299BDA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87DE796D-54A7-4825-BE28-C2C993930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350CE540-E294-4625-AA81-CFE8ABAC2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360540BB-35BF-4798-BFE2-65AD16B0BC8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1"/>
              <a:t>Legal Notice</a:t>
            </a:r>
            <a:endParaRPr lang="en-US" b="1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id="{70EC1244-1C52-4399-B56D-D26E890C461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447796"/>
            <a:ext cx="8229600" cy="4876796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</a:pPr>
            <a:r>
              <a:rPr lang="de-DE" sz="2400" dirty="0"/>
              <a:t>This PowerPoint </a:t>
            </a:r>
            <a:r>
              <a:rPr lang="de-DE" sz="2400" dirty="0" err="1"/>
              <a:t>file</a:t>
            </a:r>
            <a:r>
              <a:rPr lang="de-DE" sz="2400" dirty="0"/>
              <a:t> </a:t>
            </a:r>
            <a:r>
              <a:rPr lang="de-DE" sz="2400" dirty="0" err="1"/>
              <a:t>contains</a:t>
            </a:r>
            <a:r>
              <a:rPr lang="de-DE" sz="2400" dirty="0"/>
              <a:t> </a:t>
            </a:r>
            <a:r>
              <a:rPr lang="de-DE" sz="2400" dirty="0" err="1"/>
              <a:t>figures</a:t>
            </a:r>
            <a:r>
              <a:rPr lang="de-DE" sz="2400" dirty="0"/>
              <a:t> </a:t>
            </a:r>
            <a:r>
              <a:rPr lang="de-DE" sz="2400" dirty="0" err="1"/>
              <a:t>used</a:t>
            </a:r>
            <a:r>
              <a:rPr lang="de-DE" sz="2400" dirty="0"/>
              <a:t> in</a:t>
            </a:r>
          </a:p>
          <a:p>
            <a:pPr lvl="1"/>
            <a:r>
              <a:rPr lang="de-DE" sz="2000" dirty="0"/>
              <a:t>Mathias Weske, Business </a:t>
            </a:r>
            <a:r>
              <a:rPr lang="de-DE" sz="2000" dirty="0" err="1"/>
              <a:t>Process</a:t>
            </a:r>
            <a:r>
              <a:rPr lang="de-DE" sz="2000" dirty="0"/>
              <a:t> Management: </a:t>
            </a:r>
            <a:r>
              <a:rPr lang="de-DE" sz="2000" dirty="0" err="1"/>
              <a:t>Concepts</a:t>
            </a:r>
            <a:r>
              <a:rPr lang="de-DE" sz="2000" dirty="0"/>
              <a:t>, </a:t>
            </a:r>
            <a:r>
              <a:rPr lang="de-DE" sz="2000" dirty="0" err="1"/>
              <a:t>Languages</a:t>
            </a:r>
            <a:r>
              <a:rPr lang="de-DE" sz="2000" dirty="0"/>
              <a:t>, </a:t>
            </a:r>
            <a:r>
              <a:rPr lang="de-DE" sz="2000" dirty="0" err="1"/>
              <a:t>Architectures</a:t>
            </a:r>
            <a:r>
              <a:rPr lang="de-DE" sz="2000" dirty="0"/>
              <a:t>, 4th </a:t>
            </a:r>
            <a:r>
              <a:rPr lang="de-DE" sz="2000" dirty="0" err="1"/>
              <a:t>edition</a:t>
            </a:r>
            <a:r>
              <a:rPr lang="de-DE" sz="2000" dirty="0"/>
              <a:t>, 2024, Hardcover ISBN: 978-3-662-69517-3, eBook ISBN: 978-3-662-69518-0 © Springer-Verlag GmbH Germany, </a:t>
            </a:r>
            <a:r>
              <a:rPr lang="de-DE" sz="2000" dirty="0" err="1"/>
              <a:t>part</a:t>
            </a:r>
            <a:r>
              <a:rPr lang="de-DE" sz="2000" dirty="0"/>
              <a:t> of Springer Nature 2024, 2019, 2012, 2007</a:t>
            </a:r>
          </a:p>
          <a:p>
            <a:pPr lvl="0">
              <a:spcBef>
                <a:spcPts val="600"/>
              </a:spcBef>
            </a:pPr>
            <a:r>
              <a:rPr lang="de-DE" sz="2400" dirty="0" err="1"/>
              <a:t>Each</a:t>
            </a:r>
            <a:r>
              <a:rPr lang="de-DE" sz="2400" dirty="0"/>
              <a:t> </a:t>
            </a:r>
            <a:r>
              <a:rPr lang="de-DE" sz="2400" dirty="0" err="1"/>
              <a:t>slide</a:t>
            </a:r>
            <a:r>
              <a:rPr lang="de-DE" sz="2400" dirty="0"/>
              <a:t> </a:t>
            </a:r>
            <a:r>
              <a:rPr lang="de-DE" sz="2400" dirty="0" err="1"/>
              <a:t>contains</a:t>
            </a:r>
            <a:r>
              <a:rPr lang="de-DE" sz="2400" dirty="0"/>
              <a:t> </a:t>
            </a:r>
            <a:r>
              <a:rPr lang="de-DE" sz="2400" dirty="0" err="1"/>
              <a:t>one</a:t>
            </a:r>
            <a:r>
              <a:rPr lang="de-DE" sz="2400" dirty="0"/>
              <a:t> </a:t>
            </a:r>
            <a:r>
              <a:rPr lang="de-DE" sz="2400" dirty="0" err="1"/>
              <a:t>picture</a:t>
            </a:r>
            <a:r>
              <a:rPr lang="de-DE" sz="2400" dirty="0"/>
              <a:t> in PNG-format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caption</a:t>
            </a:r>
            <a:r>
              <a:rPr lang="de-DE" sz="2400" dirty="0"/>
              <a:t> and </a:t>
            </a:r>
            <a:r>
              <a:rPr lang="de-DE" sz="2400" dirty="0" err="1"/>
              <a:t>copyright</a:t>
            </a:r>
            <a:r>
              <a:rPr lang="de-DE" sz="2400" dirty="0"/>
              <a:t> </a:t>
            </a:r>
            <a:r>
              <a:rPr lang="de-DE" sz="2400" dirty="0" err="1"/>
              <a:t>notice</a:t>
            </a:r>
            <a:r>
              <a:rPr lang="de-DE" sz="2400" dirty="0"/>
              <a:t>. </a:t>
            </a:r>
            <a:r>
              <a:rPr lang="de-DE" sz="2400" dirty="0" err="1"/>
              <a:t>It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illegal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remove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copyright</a:t>
            </a:r>
            <a:r>
              <a:rPr lang="de-DE" sz="2400" dirty="0"/>
              <a:t> </a:t>
            </a:r>
            <a:r>
              <a:rPr lang="de-DE" sz="2400" dirty="0" err="1"/>
              <a:t>notice</a:t>
            </a:r>
            <a:r>
              <a:rPr lang="de-DE" sz="2400" dirty="0"/>
              <a:t> from </a:t>
            </a:r>
            <a:r>
              <a:rPr lang="de-DE" sz="2400" dirty="0" err="1"/>
              <a:t>any</a:t>
            </a:r>
            <a:r>
              <a:rPr lang="de-DE" sz="2400" dirty="0"/>
              <a:t> of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figures</a:t>
            </a:r>
            <a:r>
              <a:rPr lang="de-DE" sz="2400" dirty="0"/>
              <a:t>.</a:t>
            </a:r>
          </a:p>
          <a:p>
            <a:pPr lvl="0">
              <a:spcBef>
                <a:spcPts val="600"/>
              </a:spcBef>
            </a:pPr>
            <a:r>
              <a:rPr lang="de-DE" sz="2400" dirty="0"/>
              <a:t>Commercial </a:t>
            </a:r>
            <a:r>
              <a:rPr lang="de-DE" sz="2400" dirty="0" err="1"/>
              <a:t>use</a:t>
            </a:r>
            <a:r>
              <a:rPr lang="de-DE" sz="2400" dirty="0"/>
              <a:t> in </a:t>
            </a:r>
            <a:r>
              <a:rPr lang="de-DE" sz="2400" dirty="0" err="1"/>
              <a:t>any</a:t>
            </a:r>
            <a:r>
              <a:rPr lang="de-DE" sz="2400" dirty="0"/>
              <a:t> form </a:t>
            </a:r>
            <a:r>
              <a:rPr lang="de-DE" sz="2400" dirty="0" err="1"/>
              <a:t>is</a:t>
            </a:r>
            <a:r>
              <a:rPr lang="de-DE" sz="2400" dirty="0"/>
              <a:t> not </a:t>
            </a:r>
            <a:r>
              <a:rPr lang="de-DE" sz="2400" dirty="0" err="1"/>
              <a:t>allowed</a:t>
            </a:r>
            <a:r>
              <a:rPr lang="de-DE" sz="2400" dirty="0"/>
              <a:t> </a:t>
            </a:r>
            <a:r>
              <a:rPr lang="de-DE" sz="2400" dirty="0" err="1"/>
              <a:t>without</a:t>
            </a:r>
            <a:r>
              <a:rPr lang="de-DE" sz="2400" dirty="0"/>
              <a:t> </a:t>
            </a:r>
            <a:r>
              <a:rPr lang="de-DE" sz="2400" dirty="0" err="1"/>
              <a:t>prior</a:t>
            </a:r>
            <a:r>
              <a:rPr lang="de-DE" sz="2400" dirty="0"/>
              <a:t> </a:t>
            </a:r>
            <a:r>
              <a:rPr lang="de-DE" sz="2400" dirty="0" err="1"/>
              <a:t>written</a:t>
            </a:r>
            <a:r>
              <a:rPr lang="de-DE" sz="2400" dirty="0"/>
              <a:t> </a:t>
            </a:r>
            <a:r>
              <a:rPr lang="de-DE" sz="2400" dirty="0" err="1"/>
              <a:t>approval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Springer-Verlag</a:t>
            </a:r>
          </a:p>
          <a:p>
            <a:pPr lvl="0">
              <a:spcBef>
                <a:spcPts val="600"/>
              </a:spcBef>
            </a:pPr>
            <a:endParaRPr lang="de-DE" sz="2400" dirty="0"/>
          </a:p>
        </p:txBody>
      </p:sp>
      <p:sp>
        <p:nvSpPr>
          <p:cNvPr id="4" name="Slide_20_Number_20_Placeholder_20_4">
            <a:extLst>
              <a:ext uri="{FF2B5EF4-FFF2-40B4-BE49-F238E27FC236}">
                <a16:creationId xmlns:a16="http://schemas.microsoft.com/office/drawing/2014/main" id="{65E8A330-38ED-4643-856C-9ACD71C36E36}"/>
              </a:ext>
            </a:extLst>
          </p:cNvPr>
          <p:cNvSpPr txBox="1"/>
          <p:nvPr/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764EAB5-FFC2-4B28-8DD4-45C18603DBE2}" type="slidenum">
              <a:t>2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51B88E9F-7E08-4C83-B626-98F46D362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17C5577C-DFB6-4A14-A592-CAA7DDE0E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164B92BC-F1FE-4C8C-AD90-5D87031F2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DC0F48B-FE00-4CA4-80A7-451C6E334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99D4AA8-6DA2-4EE2-A5B5-225A9719D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3502890-47E9-4FE7-9943-95CA408E5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8792" y="342900"/>
            <a:ext cx="6026415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63B5F679-07F0-490E-A24B-7A80CF6BC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458370"/>
            <a:ext cx="8229600" cy="594125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564E85D5-964F-424A-8E5E-40DE62CEB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911" y="342900"/>
            <a:ext cx="7760176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2D94E5F9-81C4-4F2B-AC77-95DBF3638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458C3B9D-BC89-4B07-B107-EA2227E90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E40747C-0EDA-431F-9C17-BA9BB88DC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6B40354A-107D-4590-8EF9-597D0C163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397177"/>
            <a:ext cx="8229600" cy="606364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49ABD2A7-2F0F-4001-987D-09B666C9C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3082810-EC0C-45FD-8E4F-6400F9FD1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A0FF9EF3-713A-4692-A437-35AB6F287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446" y="342900"/>
            <a:ext cx="7233107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2D9A8FE5-F978-4791-8D30-F5834713E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035" y="342900"/>
            <a:ext cx="7243929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A8412993-6AE6-400C-81EE-9EE32AA4F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420181"/>
            <a:ext cx="8229600" cy="601763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275793DF-F05B-4208-B90C-C24197F32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F600713-9556-4422-A6F7-BB951D35C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3263" y="342900"/>
            <a:ext cx="4617473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2335431D-2521-4604-A0D6-3C0C6D180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0CB3F05-6C05-49D2-AB0C-B899675A8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434978D1-0E5B-4036-83D1-67E149381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305E179C-805E-4292-BB85-F131449F6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A1AC2A8-A84F-4117-9D98-FF49DF5E7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358" y="342900"/>
            <a:ext cx="7917282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1FBB6F8F-E43F-44D9-8330-38F5238F6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7BF9834-94BA-408C-A71D-3E7DCA5EC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824FF736-4B11-4DDC-A91C-76F71ECAB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6918A355-075C-46AF-AB19-623802D4C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2F75DD88-F712-4BDE-8B23-E9CE9A016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8C9B4A39-261B-440B-9A3B-F0D5F6CE5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00F15CB-F8D3-44B8-8E87-163879CF8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473008D-E883-46BF-9FCD-38E6BB370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8835D6D-35CD-4B4A-BF9A-0F9980C62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22E9015-784A-46C1-8CC7-0E0FCAC59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3B1C8A2-5A51-4C9B-A24B-3BD6142F6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4BB85292-0C29-41A1-994B-43E4D00C2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172518E-100A-436F-82E0-397DE878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059" y="342900"/>
            <a:ext cx="797588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6292A507-628A-4B3F-959A-E06C7E39F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A2AC4276-56E5-4173-87F3-48F2283E9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56D4596D-8997-4B1C-8475-8510C6977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31BE517C-35CF-4B28-9BB6-BE9C36BBC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CADAC00-C199-47F3-AFCD-31F99F9C0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1D6A10F6-BCFA-4E9E-823C-B3304B741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88207"/>
            <a:ext cx="8229600" cy="56815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8B6CED90-BEA7-4B00-9EF3-51EDAA332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F15E1CA-EBDF-4867-B441-113C43B75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A00206F2-5B55-4593-A225-4E4C8A9CB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5196"/>
            <a:ext cx="8229600" cy="5587607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2F0E81A7-D4C3-4FBA-959A-24DA46251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04CC983-D2B2-4FA5-9F88-A059EE7FC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5F93E43E-9D87-485A-834E-E902F5AEA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93440"/>
            <a:ext cx="8229600" cy="567111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A4D81C5E-4FAF-4626-9CF0-2A9AB087C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0620" y="342900"/>
            <a:ext cx="5822759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4DDE81B-FAA6-413D-99E5-2D5CF3A5C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6932" y="342900"/>
            <a:ext cx="5530134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752659F-257E-439D-A5C8-5C2ABBDF4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75F2E94-52E5-48AB-A2AB-4901B694C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6D615F9-5FF5-4CE1-9FFE-D589C6E80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05763"/>
            <a:ext cx="8229600" cy="58464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B628950-C553-4AC9-84D2-0304A422B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089BFFF-FAE9-4B97-9073-BDC4458F9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F42411A2-2FC0-42D3-BAFF-7B7B8067B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3B07788A-CC42-493C-B2F4-4E42FC872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144F3A53-F162-4597-9B89-F14B9E587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9CEB587-30A2-4B4B-9652-0A2E24041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DF841DC-0A91-4741-8D4E-79B5FCA38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03312"/>
            <a:ext cx="8229600" cy="585137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DDA63D7-3C55-4BFF-9A18-78E678943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5C0C564A-0F4D-4E7B-86D9-2528CF226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30D2B99-E14F-46FC-A506-6CA7CFD23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4F0C778-4BC6-4EC0-88F1-C5E806B48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1F112B3-378A-4589-86C3-F75761AF7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8D51654-9BB1-4105-AFE7-8344CF3F4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33BD9093-5045-4811-A43A-F153AEF00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14E988DF-ED27-4861-A510-40E819EA8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69EFDAF3-5FD6-4553-9889-48EB74FD9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441812"/>
            <a:ext cx="8229600" cy="5974374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AF788E46-97F8-42FE-A20F-9DB838FB0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268" y="342900"/>
            <a:ext cx="6917463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923F501C-8820-4B5B-AA81-D4B1B0DC5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FD8BD3A-AC37-479F-B6A4-6742ECF91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4131" y="342900"/>
            <a:ext cx="5455736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3576FAB4-C293-4005-8A6E-021A1149E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9996" y="342900"/>
            <a:ext cx="4284006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2DF2EF0D-08ED-4E19-A66F-AC62DD124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5834603F-3EF3-47C3-B54C-9E678EDE8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8835E9AA-14D8-44B3-8BA3-10B4E50CC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8E884A0A-7558-4138-BC88-148380DD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A497AE73-A0F3-4A7B-8D9D-7FB7E4257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885D158-5493-4EA9-9C77-95672F97C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D06A47E-3DC1-40B5-903A-F5D2572CA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1DEC661-5EDB-43BE-867C-8AEC98167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07A6F06-6560-4024-9E32-5A2FC67B8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161" y="342900"/>
            <a:ext cx="7669676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AF61627B-D236-4F0D-BD6E-4A56CEF53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35A15A48-CDC7-4964-9974-DBCDD42F1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D345149-3445-404B-A3B9-6E7DB1CB8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1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13864E8B-9B88-46EF-873D-6ED276F3B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TotalTime>0</TotalTime>
  <Words>113</Words>
  <Application>Microsoft Office PowerPoint</Application>
  <PresentationFormat>On-screen Show (4:3)</PresentationFormat>
  <Paragraphs>10</Paragraphs>
  <Slides>125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30" baseType="lpstr">
      <vt:lpstr>Aptos</vt:lpstr>
      <vt:lpstr>Aptos Display</vt:lpstr>
      <vt:lpstr>Arial</vt:lpstr>
      <vt:lpstr>Calibri</vt:lpstr>
      <vt:lpstr>Office</vt:lpstr>
      <vt:lpstr>Business Process Management: Concepts, Languages, Architectures  4th Edition</vt:lpstr>
      <vt:lpstr>Legal Notice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Booktitle</dc:title>
  <dc:creator>Leon Bein</dc:creator>
  <cp:lastModifiedBy>Weske, Mathias</cp:lastModifiedBy>
  <cp:revision>5</cp:revision>
  <dcterms:created xsi:type="dcterms:W3CDTF">2024-04-14T11:42:21Z</dcterms:created>
  <dcterms:modified xsi:type="dcterms:W3CDTF">2024-06-25T06:50:18Z</dcterms:modified>
</cp:coreProperties>
</file>