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1" r:id="rId2"/>
    <p:sldId id="633" r:id="rId3"/>
    <p:sldId id="594" r:id="rId4"/>
    <p:sldId id="595" r:id="rId5"/>
    <p:sldId id="596" r:id="rId6"/>
    <p:sldId id="597" r:id="rId7"/>
    <p:sldId id="598" r:id="rId8"/>
    <p:sldId id="599" r:id="rId9"/>
    <p:sldId id="600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12" r:id="rId22"/>
    <p:sldId id="613" r:id="rId23"/>
    <p:sldId id="614" r:id="rId24"/>
    <p:sldId id="615" r:id="rId25"/>
    <p:sldId id="616" r:id="rId26"/>
    <p:sldId id="617" r:id="rId27"/>
    <p:sldId id="618" r:id="rId28"/>
    <p:sldId id="619" r:id="rId29"/>
    <p:sldId id="620" r:id="rId30"/>
    <p:sldId id="621" r:id="rId31"/>
    <p:sldId id="622" r:id="rId32"/>
    <p:sldId id="623" r:id="rId33"/>
    <p:sldId id="624" r:id="rId34"/>
    <p:sldId id="625" r:id="rId35"/>
    <p:sldId id="626" r:id="rId36"/>
    <p:sldId id="627" r:id="rId37"/>
    <p:sldId id="628" r:id="rId38"/>
    <p:sldId id="629" r:id="rId39"/>
    <p:sldId id="630" r:id="rId40"/>
    <p:sldId id="631" r:id="rId41"/>
    <p:sldId id="632" r:id="rId4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54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_20_Placeholder_20_1">
            <a:extLst>
              <a:ext uri="{FF2B5EF4-FFF2-40B4-BE49-F238E27FC236}">
                <a16:creationId xmlns:a16="http://schemas.microsoft.com/office/drawing/2014/main" id="{6B833456-314A-4462-B1F3-070B3F1E14B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id="{1AF86C8F-E0D9-4CE9-9AA5-C26179ED193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3222CB6-94A5-4062-B91A-4AF5EC7C86F9}" type="datetime1">
              <a:rPr lang="de-DE"/>
              <a:pPr lvl="0"/>
              <a:t>25.06.2024</a:t>
            </a:fld>
            <a:endParaRPr lang="de-DE"/>
          </a:p>
        </p:txBody>
      </p:sp>
      <p:sp>
        <p:nvSpPr>
          <p:cNvPr id="4" name="Slide_20_Image_20_Placeholder_20_3">
            <a:extLst>
              <a:ext uri="{FF2B5EF4-FFF2-40B4-BE49-F238E27FC236}">
                <a16:creationId xmlns:a16="http://schemas.microsoft.com/office/drawing/2014/main" id="{C2F68E46-2326-4AD6-A686-1FC04533C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_20_Placeholder_20_4">
            <a:extLst>
              <a:ext uri="{FF2B5EF4-FFF2-40B4-BE49-F238E27FC236}">
                <a16:creationId xmlns:a16="http://schemas.microsoft.com/office/drawing/2014/main" id="{934DF432-AB7A-400B-A306-C511ABDC8B2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id="{C9A43067-E46D-4C0A-A047-E863192CFD7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id="{FD9F156D-BBF4-47D5-916E-FA5B0B21BA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6CD70BE-E8A9-49CB-BE29-5E4711AC0D0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47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6DB81FD-9B1C-4686-B665-1011F0FD51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id="{8A7B3F7C-E3C9-494A-BFBC-61DF8A5EF8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5E44DFBB-8DBC-499A-A3BD-5A42C01F13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8E3E5767-9A1B-47F8-B083-77DBF17CFB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AE8ADA-5D6E-4BE3-8A61-1BF4C9B275B7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5970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C344F77-3C93-4B2E-9901-A670FC0FEF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id="{78B37BAB-628A-440D-93D9-F32376F4F24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8D62B706-B08E-4B2B-AF1A-1B331D8CF9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8FEBBDAC-D4DE-401B-B6BF-65095D1553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57E86C-4677-45FA-AB8D-3F7AC608C260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54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_20_Title_20_1">
            <a:extLst>
              <a:ext uri="{FF2B5EF4-FFF2-40B4-BE49-F238E27FC236}">
                <a16:creationId xmlns:a16="http://schemas.microsoft.com/office/drawing/2014/main" id="{8F3947E8-B40C-48F6-B7F6-FCD16FA2AC4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id="{F82BBF30-F4E3-4A6C-BE9D-A306BD0E7CD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83E92A04-9FCD-42A8-8E2C-58B4E6648B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F1EB3367-A5A7-4E7B-8363-8E77A1A7B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28BAAD-DD40-4E51-9341-9D903666C4D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05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2049E924-0C16-4DBF-AF54-CD307B918CA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E3A0E4E1-DC2E-4215-955E-0E4EE5C511F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1C8F054C-2BBD-472E-8AE9-0B32080222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0F05783F-B12C-4525-BC4C-60585272ED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971622-6C63-4D68-BA4C-ECA53C44F607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5192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F503A13-6478-419A-949A-08223CB89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627ABE55-EC85-472E-BE0C-F7204BB5B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534E185C-9F9B-41E4-9FF3-7435D2BD6A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597F599A-7286-4478-BDDE-D9D5C36CA4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463FC7-009F-4D03-92F1-AE546541061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54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6B66AE50-52A9-436C-B82F-0830987ABF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EC48A576-27C5-4F94-993D-89B89D8EFF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id="{530084FA-06DB-4F20-A4DC-41262D56C72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3E467401-9A49-4D3F-925D-3FF46AF441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40F5087D-EE8A-4AEE-A483-2E3574EEB3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29D7C7-6E9F-4D40-A3B6-E6A8A036C79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92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F84AD9D-963E-4C1D-AB0C-BF1D4095F5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829860D8-34A8-40AA-A623-88732D7D2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id="{EDB4B13C-E243-48A4-966F-CA7475E6FD3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_20_Placeholder_20_4">
            <a:extLst>
              <a:ext uri="{FF2B5EF4-FFF2-40B4-BE49-F238E27FC236}">
                <a16:creationId xmlns:a16="http://schemas.microsoft.com/office/drawing/2014/main" id="{CE1BDC17-B556-42C4-8C03-0BF91916CD9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_20_Placeholder_20_5">
            <a:extLst>
              <a:ext uri="{FF2B5EF4-FFF2-40B4-BE49-F238E27FC236}">
                <a16:creationId xmlns:a16="http://schemas.microsoft.com/office/drawing/2014/main" id="{0F6E3323-D7AB-4C0A-ADDE-80CB4F59D67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Footer_20_Placeholder_20_7">
            <a:extLst>
              <a:ext uri="{FF2B5EF4-FFF2-40B4-BE49-F238E27FC236}">
                <a16:creationId xmlns:a16="http://schemas.microsoft.com/office/drawing/2014/main" id="{6B90DB3C-1820-4BF3-A50D-AC957871BD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Slide_20_Number_20_Placeholder_20_8">
            <a:extLst>
              <a:ext uri="{FF2B5EF4-FFF2-40B4-BE49-F238E27FC236}">
                <a16:creationId xmlns:a16="http://schemas.microsoft.com/office/drawing/2014/main" id="{0F908CFE-AF41-42D0-BB2F-B10ABAF569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ACC3BB-9453-422B-9404-B7EC18077AAB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6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324952B-7A7B-4CE8-988B-C6A1BD2B26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Footer_20_Placeholder_20_3">
            <a:extLst>
              <a:ext uri="{FF2B5EF4-FFF2-40B4-BE49-F238E27FC236}">
                <a16:creationId xmlns:a16="http://schemas.microsoft.com/office/drawing/2014/main" id="{8588C449-5775-4FBA-8022-64AB7493DE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id="{C3438B40-DF46-489B-BA1A-E3B4E50834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2BB28-4722-4F91-BD88-C4D169C9EE88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79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_20_Placeholder_20_2">
            <a:extLst>
              <a:ext uri="{FF2B5EF4-FFF2-40B4-BE49-F238E27FC236}">
                <a16:creationId xmlns:a16="http://schemas.microsoft.com/office/drawing/2014/main" id="{8B961B2C-88A4-4B6E-B59D-2F650DB80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Slide_20_Number_20_Placeholder_20_3">
            <a:extLst>
              <a:ext uri="{FF2B5EF4-FFF2-40B4-BE49-F238E27FC236}">
                <a16:creationId xmlns:a16="http://schemas.microsoft.com/office/drawing/2014/main" id="{55C82A3F-5E26-439D-95B0-00E7D2B211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73194C-36E4-465E-994B-7C93FEBE51C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92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7281EBA-8E0D-4775-AFBF-D9935A9DF7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C8013FF9-4B8D-4C81-92B2-3D38F708B5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id="{EE822225-F8C1-4571-BADB-D37AEAEEC2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D10DDD4A-73E4-4501-8FBF-998231DC3E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286E4A1B-4990-46EE-BC43-175DA91489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7EE205-8CDE-4F10-92C8-F8EA458692B4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64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9457652-BDFB-4AF8-A345-7A30932A3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_20_Placeholder_20_2">
            <a:extLst>
              <a:ext uri="{FF2B5EF4-FFF2-40B4-BE49-F238E27FC236}">
                <a16:creationId xmlns:a16="http://schemas.microsoft.com/office/drawing/2014/main" id="{DFFB7210-88F2-42F6-834C-FBEAB75BC00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id="{2F90FBD2-94F0-4539-BF65-6AD618B20FE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7E817B34-5E0E-45AE-A890-23024390CF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A7E661AF-6061-4F7A-92CD-4F87220644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B9F10E-6859-4D56-851F-5CECEC1E29A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91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Placeholder_20_1">
            <a:extLst>
              <a:ext uri="{FF2B5EF4-FFF2-40B4-BE49-F238E27FC236}">
                <a16:creationId xmlns:a16="http://schemas.microsoft.com/office/drawing/2014/main" id="{06C1C663-5EE5-4445-A017-54D3C15274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2336" y="365129"/>
            <a:ext cx="7388352" cy="7687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EC4C6433-2AC2-4D57-875F-2554E338A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2336" y="1304547"/>
            <a:ext cx="8314940" cy="48724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6954A0AA-A1CF-4C6D-B001-96915F57A5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E9F6C84E-B62F-402C-B2AE-6C738F6680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25932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1E854592-41CE-45CB-961C-355182F47769}" type="slidenum"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1C3665D9-88A6-4707-826E-4C8315F304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/>
          <a:p>
            <a:pPr lvl="0"/>
            <a:r>
              <a:rPr lang="en-US" sz="3600" b="1"/>
              <a:t>Business Process Management:</a:t>
            </a:r>
            <a:br>
              <a:rPr lang="en-US" sz="3600" b="1"/>
            </a:br>
            <a:r>
              <a:rPr lang="en-US" sz="3600" b="1"/>
              <a:t>Concepts, Languages, Architectures</a:t>
            </a:r>
            <a:br>
              <a:rPr lang="en-US" sz="3600" b="1"/>
            </a:br>
            <a:br>
              <a:rPr lang="en-US" sz="3600" b="1"/>
            </a:br>
            <a:r>
              <a:rPr lang="en-US" sz="2500" b="1"/>
              <a:t>4</a:t>
            </a:r>
            <a:r>
              <a:rPr lang="en-US" sz="2500" b="1" baseline="30000"/>
              <a:t>th</a:t>
            </a:r>
            <a:r>
              <a:rPr lang="en-US" sz="2500" b="1"/>
              <a:t> Edition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id="{AF2A2589-E2A4-44BA-B408-32B3C15B775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4164038"/>
            <a:ext cx="6400800" cy="158613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Mathias Weske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Figures Chapter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27269A0-DAE9-40CD-A1E5-3AF62EBC2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085AB89-32E5-4AFA-A252-55BB13B5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2168431-F7F7-4534-827E-B21A1D14F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803C56F-E270-47CF-B277-0A2F61B2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468" y="342900"/>
            <a:ext cx="809306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0633530-6929-422B-9145-F1EC67E7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4BD38A3-2359-4BC3-B469-43E208479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42915"/>
            <a:ext cx="8229600" cy="59721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7F99C6B-0A8D-42F5-84AF-13E8CA455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7C4A48E-2913-4AFB-BA5B-25731BA4A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6B030B4-7210-4D03-B576-2E4F256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471" y="342900"/>
            <a:ext cx="717905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5D68EEB-8D05-4D64-B3EC-60CBD1CE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360540BB-35BF-4798-BFE2-65AD16B0BC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1"/>
              <a:t>Legal Notice</a:t>
            </a:r>
            <a:endParaRPr lang="en-US" b="1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70EC1244-1C52-4399-B56D-D26E890C46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47796"/>
            <a:ext cx="8229600" cy="4876796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de-DE" sz="2400" dirty="0"/>
              <a:t>This PowerPoint </a:t>
            </a:r>
            <a:r>
              <a:rPr lang="de-DE" sz="2400" dirty="0" err="1"/>
              <a:t>file</a:t>
            </a:r>
            <a:r>
              <a:rPr lang="de-DE" sz="2400" dirty="0"/>
              <a:t> </a:t>
            </a:r>
            <a:r>
              <a:rPr lang="de-DE" sz="2400" dirty="0" err="1"/>
              <a:t>contains</a:t>
            </a:r>
            <a:r>
              <a:rPr lang="de-DE" sz="2400" dirty="0"/>
              <a:t> </a:t>
            </a:r>
            <a:r>
              <a:rPr lang="de-DE" sz="2400" dirty="0" err="1"/>
              <a:t>figures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in</a:t>
            </a:r>
          </a:p>
          <a:p>
            <a:pPr lvl="1"/>
            <a:r>
              <a:rPr lang="de-DE" sz="2000" dirty="0"/>
              <a:t>Mathias Weske, Business </a:t>
            </a:r>
            <a:r>
              <a:rPr lang="de-DE" sz="2000" dirty="0" err="1"/>
              <a:t>Process</a:t>
            </a:r>
            <a:r>
              <a:rPr lang="de-DE" sz="2000" dirty="0"/>
              <a:t> Management: </a:t>
            </a:r>
            <a:r>
              <a:rPr lang="de-DE" sz="2000" dirty="0" err="1"/>
              <a:t>Concepts</a:t>
            </a:r>
            <a:r>
              <a:rPr lang="de-DE" sz="2000" dirty="0"/>
              <a:t>, </a:t>
            </a:r>
            <a:r>
              <a:rPr lang="de-DE" sz="2000" dirty="0" err="1"/>
              <a:t>Languages</a:t>
            </a:r>
            <a:r>
              <a:rPr lang="de-DE" sz="2000" dirty="0"/>
              <a:t>, </a:t>
            </a:r>
            <a:r>
              <a:rPr lang="de-DE" sz="2000" dirty="0" err="1"/>
              <a:t>Architectures</a:t>
            </a:r>
            <a:r>
              <a:rPr lang="de-DE" sz="2000" dirty="0"/>
              <a:t>, 4th </a:t>
            </a:r>
            <a:r>
              <a:rPr lang="de-DE" sz="2000" dirty="0" err="1"/>
              <a:t>edition</a:t>
            </a:r>
            <a:r>
              <a:rPr lang="de-DE" sz="2000" dirty="0"/>
              <a:t>, 2024, Hardcover ISBN: 978-3-662-69517-3, eBook ISBN: 978-3-662-69518-0 © Springer-Verlag GmbH Germany, </a:t>
            </a:r>
            <a:r>
              <a:rPr lang="de-DE" sz="2000" dirty="0" err="1"/>
              <a:t>part</a:t>
            </a:r>
            <a:r>
              <a:rPr lang="de-DE" sz="2000" dirty="0"/>
              <a:t> of Springer Nature 2024, 2019, 2012, 2007</a:t>
            </a:r>
          </a:p>
          <a:p>
            <a:pPr lvl="0">
              <a:spcBef>
                <a:spcPts val="600"/>
              </a:spcBef>
            </a:pPr>
            <a:r>
              <a:rPr lang="de-DE" sz="2400" dirty="0" err="1"/>
              <a:t>Each</a:t>
            </a:r>
            <a:r>
              <a:rPr lang="de-DE" sz="2400" dirty="0"/>
              <a:t> </a:t>
            </a:r>
            <a:r>
              <a:rPr lang="de-DE" sz="2400" dirty="0" err="1"/>
              <a:t>slide</a:t>
            </a:r>
            <a:r>
              <a:rPr lang="de-DE" sz="2400" dirty="0"/>
              <a:t> </a:t>
            </a:r>
            <a:r>
              <a:rPr lang="de-DE" sz="2400" dirty="0" err="1"/>
              <a:t>contains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picture</a:t>
            </a:r>
            <a:r>
              <a:rPr lang="de-DE" sz="2400" dirty="0"/>
              <a:t> in PNG-format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caption</a:t>
            </a:r>
            <a:r>
              <a:rPr lang="de-DE" sz="2400" dirty="0"/>
              <a:t> and </a:t>
            </a:r>
            <a:r>
              <a:rPr lang="de-DE" sz="2400" dirty="0" err="1"/>
              <a:t>copyright</a:t>
            </a:r>
            <a:r>
              <a:rPr lang="de-DE" sz="2400" dirty="0"/>
              <a:t> </a:t>
            </a:r>
            <a:r>
              <a:rPr lang="de-DE" sz="2400" dirty="0" err="1"/>
              <a:t>notice</a:t>
            </a:r>
            <a:r>
              <a:rPr lang="de-DE" sz="2400" dirty="0"/>
              <a:t>. </a:t>
            </a:r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illegal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remove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copyright</a:t>
            </a:r>
            <a:r>
              <a:rPr lang="de-DE" sz="2400" dirty="0"/>
              <a:t> </a:t>
            </a:r>
            <a:r>
              <a:rPr lang="de-DE" sz="2400" dirty="0" err="1"/>
              <a:t>notice</a:t>
            </a:r>
            <a:r>
              <a:rPr lang="de-DE" sz="2400" dirty="0"/>
              <a:t> from </a:t>
            </a:r>
            <a:r>
              <a:rPr lang="de-DE" sz="2400" dirty="0" err="1"/>
              <a:t>any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figures</a:t>
            </a:r>
            <a:r>
              <a:rPr lang="de-DE" sz="2400" dirty="0"/>
              <a:t>.</a:t>
            </a:r>
          </a:p>
          <a:p>
            <a:pPr lvl="0">
              <a:spcBef>
                <a:spcPts val="600"/>
              </a:spcBef>
            </a:pPr>
            <a:r>
              <a:rPr lang="de-DE" sz="2400" dirty="0"/>
              <a:t>Commercial </a:t>
            </a:r>
            <a:r>
              <a:rPr lang="de-DE" sz="2400" dirty="0" err="1"/>
              <a:t>use</a:t>
            </a:r>
            <a:r>
              <a:rPr lang="de-DE" sz="2400" dirty="0"/>
              <a:t> in </a:t>
            </a:r>
            <a:r>
              <a:rPr lang="de-DE" sz="2400" dirty="0" err="1"/>
              <a:t>any</a:t>
            </a:r>
            <a:r>
              <a:rPr lang="de-DE" sz="2400" dirty="0"/>
              <a:t> form </a:t>
            </a:r>
            <a:r>
              <a:rPr lang="de-DE" sz="2400" dirty="0" err="1"/>
              <a:t>is</a:t>
            </a:r>
            <a:r>
              <a:rPr lang="de-DE" sz="2400" dirty="0"/>
              <a:t> not </a:t>
            </a:r>
            <a:r>
              <a:rPr lang="de-DE" sz="2400" dirty="0" err="1"/>
              <a:t>allowed</a:t>
            </a:r>
            <a:r>
              <a:rPr lang="de-DE" sz="2400" dirty="0"/>
              <a:t> </a:t>
            </a:r>
            <a:r>
              <a:rPr lang="de-DE" sz="2400" dirty="0" err="1"/>
              <a:t>without</a:t>
            </a:r>
            <a:r>
              <a:rPr lang="de-DE" sz="2400" dirty="0"/>
              <a:t> </a:t>
            </a:r>
            <a:r>
              <a:rPr lang="de-DE" sz="2400" dirty="0" err="1"/>
              <a:t>prior</a:t>
            </a:r>
            <a:r>
              <a:rPr lang="de-DE" sz="2400" dirty="0"/>
              <a:t> </a:t>
            </a:r>
            <a:r>
              <a:rPr lang="de-DE" sz="2400" dirty="0" err="1"/>
              <a:t>written</a:t>
            </a:r>
            <a:r>
              <a:rPr lang="de-DE" sz="2400" dirty="0"/>
              <a:t> </a:t>
            </a:r>
            <a:r>
              <a:rPr lang="de-DE" sz="2400" dirty="0" err="1"/>
              <a:t>approval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Springer-Verlag</a:t>
            </a:r>
          </a:p>
          <a:p>
            <a:pPr lvl="0">
              <a:spcBef>
                <a:spcPts val="600"/>
              </a:spcBef>
            </a:pPr>
            <a:endParaRPr lang="de-DE" sz="2400" dirty="0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id="{65E8A330-38ED-4643-856C-9ACD71C36E36}"/>
              </a:ext>
            </a:extLst>
          </p:cNvPr>
          <p:cNvSpPr txBox="1"/>
          <p:nvPr/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64EAB5-FFC2-4B28-8DD4-45C18603DBE2}" type="slidenum"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D6BAAA3-F7C3-4297-AFC6-B5C69BBB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3A34614-63A6-4F77-B60C-2EB50B01D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B2A063C-55F3-43F6-B242-0B1EFCAB5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406" y="342900"/>
            <a:ext cx="770718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388F0D4-7B88-4EB5-9999-85DE6239B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CAA686F-2DA0-417C-B96C-A971043D9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42A9412-CC3B-47E1-9C6E-EE26FD220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22ED422-9A44-4D94-A4E1-D24D5A743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1775DC2-B40B-48F1-A2A4-AC159FB00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749288C-B180-4BD1-BFE1-008D527BD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E6011D8-B63E-4D2F-B500-96791E841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922FEC7-9BA3-487D-AF71-46A0EF342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0C3F40B-FB33-4E7D-820C-4FB4D8F00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47781"/>
            <a:ext cx="8229600" cy="596243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8050FAD-E0BC-49C3-81D7-39AE40599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5449" y="342900"/>
            <a:ext cx="64731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1C11C97-1CA7-4198-992C-EA7C16ED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2741088-74D8-4D8F-B68C-CC8F218E2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1512E2A-19D5-4A21-89D5-C1BAB51AC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157A849-0138-4047-9C40-89F6E908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99F6FE4-44C9-48B3-AAF8-249F6DF6C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7C3F469-D83A-473C-94DE-0CB08E991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368928"/>
            <a:ext cx="8229600" cy="612014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B473459-0605-495F-9B3B-139FBB919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94E5956-9947-4141-9A95-902AB05F4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9389D29-7557-4946-9C88-3A66E323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0060" y="342900"/>
            <a:ext cx="678387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235CA95-B5BA-4A17-A792-4D9B95740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D415F82-62EA-444F-8830-7133394B2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E7FD28B-4421-4FAC-842B-89B966B92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9751648-0961-4D60-B9B3-C9A91A49F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37" y="342900"/>
            <a:ext cx="7787325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24DA0D0-0219-40D0-A0CE-8FA7C66E8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938" y="342900"/>
            <a:ext cx="751612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7184685-D734-49A5-9368-26345E774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5B41358-5EDE-41C4-8543-A04D50321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5072" y="342900"/>
            <a:ext cx="4913854" cy="6172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0</TotalTime>
  <Words>113</Words>
  <Application>Microsoft Office PowerPoint</Application>
  <PresentationFormat>On-screen Show (4:3)</PresentationFormat>
  <Paragraphs>10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Office</vt:lpstr>
      <vt:lpstr>Business Process Management: Concepts, Languages, Architectures  4th Edition</vt:lpstr>
      <vt:lpstr>Legal Notice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Booktitle</dc:title>
  <dc:creator>Leon Bein</dc:creator>
  <cp:lastModifiedBy>Weske, Mathias</cp:lastModifiedBy>
  <cp:revision>6</cp:revision>
  <dcterms:created xsi:type="dcterms:W3CDTF">2024-04-14T11:42:21Z</dcterms:created>
  <dcterms:modified xsi:type="dcterms:W3CDTF">2024-06-25T06:50:25Z</dcterms:modified>
</cp:coreProperties>
</file>