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61" r:id="rId2"/>
    <p:sldId id="557" r:id="rId3"/>
    <p:sldId id="558" r:id="rId4"/>
    <p:sldId id="559" r:id="rId5"/>
    <p:sldId id="560" r:id="rId6"/>
    <p:sldId id="561" r:id="rId7"/>
    <p:sldId id="562" r:id="rId8"/>
    <p:sldId id="563" r:id="rId9"/>
    <p:sldId id="564" r:id="rId10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36" d="100"/>
          <a:sy n="136" d="100"/>
        </p:scale>
        <p:origin x="540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_20_Placeholder_20_1">
            <a:extLst>
              <a:ext uri="{FF2B5EF4-FFF2-40B4-BE49-F238E27FC236}">
                <a16:creationId xmlns:a16="http://schemas.microsoft.com/office/drawing/2014/main" id="{6B833456-314A-4462-B1F3-070B3F1E14BB}"/>
              </a:ext>
            </a:extLst>
          </p:cNvPr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e-DE"/>
          </a:p>
        </p:txBody>
      </p:sp>
      <p:sp>
        <p:nvSpPr>
          <p:cNvPr id="3" name="Date_20_Placeholder_20_2">
            <a:extLst>
              <a:ext uri="{FF2B5EF4-FFF2-40B4-BE49-F238E27FC236}">
                <a16:creationId xmlns:a16="http://schemas.microsoft.com/office/drawing/2014/main" id="{1AF86C8F-E0D9-4CE9-9AA5-C26179ED1935}"/>
              </a:ext>
            </a:extLst>
          </p:cNvPr>
          <p:cNvSpPr txBox="1">
            <a:spLocks noGrp="1"/>
          </p:cNvSpPr>
          <p:nvPr>
            <p:ph type="dt" idx="1"/>
          </p:nvPr>
        </p:nvSpPr>
        <p:spPr>
          <a:xfrm>
            <a:off x="3884608" y="0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83222CB6-94A5-4062-B91A-4AF5EC7C86F9}" type="datetime1">
              <a:rPr lang="de-DE"/>
              <a:pPr lvl="0"/>
              <a:t>25.06.2024</a:t>
            </a:fld>
            <a:endParaRPr lang="de-DE"/>
          </a:p>
        </p:txBody>
      </p:sp>
      <p:sp>
        <p:nvSpPr>
          <p:cNvPr id="4" name="Slide_20_Image_20_Placeholder_20_3">
            <a:extLst>
              <a:ext uri="{FF2B5EF4-FFF2-40B4-BE49-F238E27FC236}">
                <a16:creationId xmlns:a16="http://schemas.microsoft.com/office/drawing/2014/main" id="{C2F68E46-2326-4AD6-A686-1FC04533CCE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099"/>
          </a:xfrm>
          <a:prstGeom prst="rect">
            <a:avLst/>
          </a:prstGeom>
          <a:noFill/>
          <a:ln w="12701">
            <a:solidFill>
              <a:srgbClr val="000000"/>
            </a:solidFill>
            <a:prstDash val="solid"/>
          </a:ln>
        </p:spPr>
      </p:sp>
      <p:sp>
        <p:nvSpPr>
          <p:cNvPr id="5" name="Notes_20_Placeholder_20_4">
            <a:extLst>
              <a:ext uri="{FF2B5EF4-FFF2-40B4-BE49-F238E27FC236}">
                <a16:creationId xmlns:a16="http://schemas.microsoft.com/office/drawing/2014/main" id="{934DF432-AB7A-400B-A306-C511ABDC8B26}"/>
              </a:ext>
            </a:extLst>
          </p:cNvPr>
          <p:cNvSpPr txBox="1">
            <a:spLocks noGrp="1"/>
          </p:cNvSpPr>
          <p:nvPr>
            <p:ph type="body" sz="quarter" idx="3"/>
          </p:nvPr>
        </p:nvSpPr>
        <p:spPr>
          <a:xfrm>
            <a:off x="685800" y="4400549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de-DE"/>
          </a:p>
        </p:txBody>
      </p:sp>
      <p:sp>
        <p:nvSpPr>
          <p:cNvPr id="6" name="Footer_20_Placeholder_20_5">
            <a:extLst>
              <a:ext uri="{FF2B5EF4-FFF2-40B4-BE49-F238E27FC236}">
                <a16:creationId xmlns:a16="http://schemas.microsoft.com/office/drawing/2014/main" id="{C9A43067-E46D-4C0A-A047-E863192CFD74}"/>
              </a:ext>
            </a:extLst>
          </p:cNvPr>
          <p:cNvSpPr txBox="1">
            <a:spLocks noGrp="1"/>
          </p:cNvSpPr>
          <p:nvPr>
            <p:ph type="ftr" sz="quarter" idx="4"/>
          </p:nvPr>
        </p:nvSpPr>
        <p:spPr>
          <a:xfrm>
            <a:off x="0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l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endParaRPr lang="de-DE"/>
          </a:p>
        </p:txBody>
      </p:sp>
      <p:sp>
        <p:nvSpPr>
          <p:cNvPr id="7" name="Slide_20_Number_20_Placeholder_20_6">
            <a:extLst>
              <a:ext uri="{FF2B5EF4-FFF2-40B4-BE49-F238E27FC236}">
                <a16:creationId xmlns:a16="http://schemas.microsoft.com/office/drawing/2014/main" id="{FD9F156D-BBF4-47D5-916E-FA5B0B21BAC5}"/>
              </a:ext>
            </a:extLst>
          </p:cNvPr>
          <p:cNvSpPr txBox="1">
            <a:spLocks noGrp="1"/>
          </p:cNvSpPr>
          <p:nvPr>
            <p:ph type="sldNum" sz="quarter" idx="5"/>
          </p:nvPr>
        </p:nvSpPr>
        <p:spPr>
          <a:xfrm>
            <a:off x="3884608" y="8685208"/>
            <a:ext cx="2971800" cy="458791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b" anchorCtr="0" compatLnSpc="1">
            <a:noAutofit/>
          </a:bodyPr>
          <a:lstStyle>
            <a:lvl1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000000"/>
                </a:solidFill>
                <a:uFillTx/>
                <a:latin typeface="Calibri"/>
              </a:defRPr>
            </a:lvl1pPr>
          </a:lstStyle>
          <a:p>
            <a:pPr lvl="0"/>
            <a:fld id="{46CD70BE-E8A9-49CB-BE29-5E4711AC0D01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214758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lvl="0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1pPr>
    <a:lvl2pPr marL="457200" marR="0" lvl="1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2pPr>
    <a:lvl3pPr marL="914400" marR="0" lvl="2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3pPr>
    <a:lvl4pPr marL="1371600" marR="0" lvl="3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4pPr>
    <a:lvl5pPr marL="1828800" marR="0" lvl="4" indent="0" algn="l" defTabSz="914400" rtl="0" fontAlgn="auto" hangingPunct="1">
      <a:lnSpc>
        <a:spcPct val="100000"/>
      </a:lnSpc>
      <a:spcBef>
        <a:spcPts val="0"/>
      </a:spcBef>
      <a:spcAft>
        <a:spcPts val="0"/>
      </a:spcAft>
      <a:buNone/>
      <a:tabLst/>
      <a:defRPr lang="en-US" sz="1200" b="0" i="0" u="none" strike="noStrike" kern="1200" cap="none" spc="0" baseline="0">
        <a:solidFill>
          <a:srgbClr val="000000"/>
        </a:solidFill>
        <a:uFillTx/>
        <a:latin typeface="Calibri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86DB81FD-9B1C-4686-B665-1011F0FD513D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1122361"/>
            <a:ext cx="7772400" cy="2387598"/>
          </a:xfrm>
        </p:spPr>
        <p:txBody>
          <a:bodyPr anchor="b" anchorCtr="1"/>
          <a:lstStyle>
            <a:lvl1pPr algn="ctr">
              <a:defRPr sz="6000"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Subtitle_20_2">
            <a:extLst>
              <a:ext uri="{FF2B5EF4-FFF2-40B4-BE49-F238E27FC236}">
                <a16:creationId xmlns:a16="http://schemas.microsoft.com/office/drawing/2014/main" id="{8A7B3F7C-E3C9-494A-BFBC-61DF8A5EF877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143000" y="3602041"/>
            <a:ext cx="6858000" cy="1655758"/>
          </a:xfrm>
        </p:spPr>
        <p:txBody>
          <a:bodyPr anchorCtr="1"/>
          <a:lstStyle>
            <a:lvl1pPr marL="0" indent="0" algn="ctr">
              <a:buNone/>
              <a:defRPr sz="2400"/>
            </a:lvl1pPr>
          </a:lstStyle>
          <a:p>
            <a:pPr lvl="0"/>
            <a:r>
              <a:rPr lang="de-DE"/>
              <a:t>Master-Untertitelformat bearbeiten</a:t>
            </a:r>
            <a:endParaRPr lang="en-US"/>
          </a:p>
        </p:txBody>
      </p:sp>
      <p:sp>
        <p:nvSpPr>
          <p:cNvPr id="4" name="Footer_20_Placeholder_20_4">
            <a:extLst>
              <a:ext uri="{FF2B5EF4-FFF2-40B4-BE49-F238E27FC236}">
                <a16:creationId xmlns:a16="http://schemas.microsoft.com/office/drawing/2014/main" id="{5E44DFBB-8DBC-499A-A3BD-5A42C01F1334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Slide_20_Number_20_Placeholder_20_5">
            <a:extLst>
              <a:ext uri="{FF2B5EF4-FFF2-40B4-BE49-F238E27FC236}">
                <a16:creationId xmlns:a16="http://schemas.microsoft.com/office/drawing/2014/main" id="{8E3E5767-9A1B-47F8-B083-77DBF17CFB32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8AE8ADA-5D6E-4BE3-8A61-1BF4C9B275B7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2597004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8C344F77-3C93-4B2E-9901-A670FC0FEF5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_20_Text_20_Placeholder_20_2">
            <a:extLst>
              <a:ext uri="{FF2B5EF4-FFF2-40B4-BE49-F238E27FC236}">
                <a16:creationId xmlns:a16="http://schemas.microsoft.com/office/drawing/2014/main" id="{78B37BAB-628A-440D-93D9-F32376F4F243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Footer_20_Placeholder_20_4">
            <a:extLst>
              <a:ext uri="{FF2B5EF4-FFF2-40B4-BE49-F238E27FC236}">
                <a16:creationId xmlns:a16="http://schemas.microsoft.com/office/drawing/2014/main" id="{8D62B706-B08E-4B2B-AF1A-1B331D8CF979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Slide_20_Number_20_Placeholder_20_5">
            <a:extLst>
              <a:ext uri="{FF2B5EF4-FFF2-40B4-BE49-F238E27FC236}">
                <a16:creationId xmlns:a16="http://schemas.microsoft.com/office/drawing/2014/main" id="{8FEBBDAC-D4DE-401B-B6BF-65095D1553E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257E86C-4677-45FA-AB8D-3F7AC608C260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05488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_20_Title_20_1">
            <a:extLst>
              <a:ext uri="{FF2B5EF4-FFF2-40B4-BE49-F238E27FC236}">
                <a16:creationId xmlns:a16="http://schemas.microsoft.com/office/drawing/2014/main" id="{8F3947E8-B40C-48F6-B7F6-FCD16FA2AC43}"/>
              </a:ext>
            </a:extLst>
          </p:cNvPr>
          <p:cNvSpPr txBox="1">
            <a:spLocks noGrp="1"/>
          </p:cNvSpPr>
          <p:nvPr>
            <p:ph type="title" orient="vert"/>
          </p:nvPr>
        </p:nvSpPr>
        <p:spPr>
          <a:xfrm>
            <a:off x="6543675" y="365129"/>
            <a:ext cx="1971674" cy="5811834"/>
          </a:xfrm>
        </p:spPr>
        <p:txBody>
          <a:bodyPr vert="eaVert"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Vertical_20_Text_20_Placeholder_20_2">
            <a:extLst>
              <a:ext uri="{FF2B5EF4-FFF2-40B4-BE49-F238E27FC236}">
                <a16:creationId xmlns:a16="http://schemas.microsoft.com/office/drawing/2014/main" id="{F82BBF30-F4E3-4A6C-BE9D-A306BD0E7CD0}"/>
              </a:ext>
            </a:extLst>
          </p:cNvPr>
          <p:cNvSpPr txBox="1">
            <a:spLocks noGrp="1"/>
          </p:cNvSpPr>
          <p:nvPr>
            <p:ph type="body" orient="vert" idx="1"/>
          </p:nvPr>
        </p:nvSpPr>
        <p:spPr>
          <a:xfrm>
            <a:off x="628650" y="365129"/>
            <a:ext cx="5800725" cy="5811834"/>
          </a:xfrm>
        </p:spPr>
        <p:txBody>
          <a:bodyPr vert="eaVert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Footer_20_Placeholder_20_4">
            <a:extLst>
              <a:ext uri="{FF2B5EF4-FFF2-40B4-BE49-F238E27FC236}">
                <a16:creationId xmlns:a16="http://schemas.microsoft.com/office/drawing/2014/main" id="{83E92A04-9FCD-42A8-8E2C-58B4E6648B0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Slide_20_Number_20_Placeholder_20_5">
            <a:extLst>
              <a:ext uri="{FF2B5EF4-FFF2-40B4-BE49-F238E27FC236}">
                <a16:creationId xmlns:a16="http://schemas.microsoft.com/office/drawing/2014/main" id="{F1EB3367-A5A7-4E7B-8363-8E77A1A7B23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0328BAAD-DD40-4E51-9341-9D903666C4DD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270573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2049E924-0C16-4DBF-AF54-CD307B918CA7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_20_Placeholder_20_2">
            <a:extLst>
              <a:ext uri="{FF2B5EF4-FFF2-40B4-BE49-F238E27FC236}">
                <a16:creationId xmlns:a16="http://schemas.microsoft.com/office/drawing/2014/main" id="{E3A0E4E1-DC2E-4215-955E-0E4EE5C511F5}"/>
              </a:ext>
            </a:extLst>
          </p:cNvPr>
          <p:cNvSpPr txBox="1">
            <a:spLocks noGrp="1"/>
          </p:cNvSpPr>
          <p:nvPr>
            <p:ph idx="1"/>
          </p:nvPr>
        </p:nvSpPr>
        <p:spPr/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Footer_20_Placeholder_20_4">
            <a:extLst>
              <a:ext uri="{FF2B5EF4-FFF2-40B4-BE49-F238E27FC236}">
                <a16:creationId xmlns:a16="http://schemas.microsoft.com/office/drawing/2014/main" id="{1C8F054C-2BBD-472E-8AE9-0B320802227D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Slide_20_Number_20_Placeholder_20_5">
            <a:extLst>
              <a:ext uri="{FF2B5EF4-FFF2-40B4-BE49-F238E27FC236}">
                <a16:creationId xmlns:a16="http://schemas.microsoft.com/office/drawing/2014/main" id="{0F05783F-B12C-4525-BC4C-60585272ED3F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1971622-6C63-4D68-BA4C-ECA53C44F607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25519267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8F503A13-6478-419A-949A-08223CB89664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3885" y="1709735"/>
            <a:ext cx="7886700" cy="2852735"/>
          </a:xfrm>
        </p:spPr>
        <p:txBody>
          <a:bodyPr anchor="b"/>
          <a:lstStyle>
            <a:lvl1pPr>
              <a:defRPr sz="6000"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_20_Placeholder_20_2">
            <a:extLst>
              <a:ext uri="{FF2B5EF4-FFF2-40B4-BE49-F238E27FC236}">
                <a16:creationId xmlns:a16="http://schemas.microsoft.com/office/drawing/2014/main" id="{627ABE55-EC85-472E-BE0C-F7204BB5B4EB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3885" y="4589465"/>
            <a:ext cx="7886700" cy="1500182"/>
          </a:xfrm>
        </p:spPr>
        <p:txBody>
          <a:bodyPr/>
          <a:lstStyle>
            <a:lvl1pPr marL="0" indent="0">
              <a:buNone/>
              <a:defRPr sz="2400">
                <a:solidFill>
                  <a:srgbClr val="767676"/>
                </a:solidFill>
              </a:defRPr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Footer_20_Placeholder_20_4">
            <a:extLst>
              <a:ext uri="{FF2B5EF4-FFF2-40B4-BE49-F238E27FC236}">
                <a16:creationId xmlns:a16="http://schemas.microsoft.com/office/drawing/2014/main" id="{534E185C-9F9B-41E4-9FF3-7435D2BD6AA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5" name="Slide_20_Number_20_Placeholder_20_5">
            <a:extLst>
              <a:ext uri="{FF2B5EF4-FFF2-40B4-BE49-F238E27FC236}">
                <a16:creationId xmlns:a16="http://schemas.microsoft.com/office/drawing/2014/main" id="{597F599A-7286-4478-BDDE-D9D5C36CA47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A463FC7-009F-4D03-92F1-AE546541061D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96540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6B66AE50-52A9-436C-B82F-0830987ABF91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_20_Placeholder_20_2">
            <a:extLst>
              <a:ext uri="{FF2B5EF4-FFF2-40B4-BE49-F238E27FC236}">
                <a16:creationId xmlns:a16="http://schemas.microsoft.com/office/drawing/2014/main" id="{EC48A576-27C5-4F94-993D-89B89D8EFF14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628650" y="1825627"/>
            <a:ext cx="38862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Content_20_Placeholder_20_3">
            <a:extLst>
              <a:ext uri="{FF2B5EF4-FFF2-40B4-BE49-F238E27FC236}">
                <a16:creationId xmlns:a16="http://schemas.microsoft.com/office/drawing/2014/main" id="{530084FA-06DB-4F20-A4DC-41262D56C725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4629149" y="1825627"/>
            <a:ext cx="3886200" cy="4351336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Footer_20_Placeholder_20_5">
            <a:extLst>
              <a:ext uri="{FF2B5EF4-FFF2-40B4-BE49-F238E27FC236}">
                <a16:creationId xmlns:a16="http://schemas.microsoft.com/office/drawing/2014/main" id="{3E467401-9A49-4D3F-925D-3FF46AF4412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_20_Number_20_Placeholder_20_6">
            <a:extLst>
              <a:ext uri="{FF2B5EF4-FFF2-40B4-BE49-F238E27FC236}">
                <a16:creationId xmlns:a16="http://schemas.microsoft.com/office/drawing/2014/main" id="{40F5087D-EE8A-4AEE-A483-2E3574EEB3C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6729D7C7-6E9F-4D40-A3B6-E6A8A036C791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99224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7F84AD9D-963E-4C1D-AB0C-BF1D4095F57A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365129"/>
            <a:ext cx="7886700" cy="1325559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_20_Placeholder_20_2">
            <a:extLst>
              <a:ext uri="{FF2B5EF4-FFF2-40B4-BE49-F238E27FC236}">
                <a16:creationId xmlns:a16="http://schemas.microsoft.com/office/drawing/2014/main" id="{829860D8-34A8-40AA-A623-88732D7D2B14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629838" y="1681160"/>
            <a:ext cx="3868341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_20_Placeholder_20_3">
            <a:extLst>
              <a:ext uri="{FF2B5EF4-FFF2-40B4-BE49-F238E27FC236}">
                <a16:creationId xmlns:a16="http://schemas.microsoft.com/office/drawing/2014/main" id="{EDB4B13C-E243-48A4-966F-CA7475E6FD33}"/>
              </a:ext>
            </a:extLst>
          </p:cNvPr>
          <p:cNvSpPr txBox="1">
            <a:spLocks noGrp="1"/>
          </p:cNvSpPr>
          <p:nvPr>
            <p:ph idx="2"/>
          </p:nvPr>
        </p:nvSpPr>
        <p:spPr>
          <a:xfrm>
            <a:off x="629838" y="2505071"/>
            <a:ext cx="3868341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5" name="Text_20_Placeholder_20_4">
            <a:extLst>
              <a:ext uri="{FF2B5EF4-FFF2-40B4-BE49-F238E27FC236}">
                <a16:creationId xmlns:a16="http://schemas.microsoft.com/office/drawing/2014/main" id="{CE1BDC17-B556-42C4-8C03-0BF91916CD9A}"/>
              </a:ext>
            </a:extLst>
          </p:cNvPr>
          <p:cNvSpPr txBox="1">
            <a:spLocks noGrp="1"/>
          </p:cNvSpPr>
          <p:nvPr>
            <p:ph type="body" idx="3"/>
          </p:nvPr>
        </p:nvSpPr>
        <p:spPr>
          <a:xfrm>
            <a:off x="4629149" y="1681160"/>
            <a:ext cx="3887388" cy="823910"/>
          </a:xfrm>
        </p:spPr>
        <p:txBody>
          <a:bodyPr anchor="b"/>
          <a:lstStyle>
            <a:lvl1pPr marL="0" indent="0">
              <a:buNone/>
              <a:defRPr sz="2400" b="1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_20_Placeholder_20_5">
            <a:extLst>
              <a:ext uri="{FF2B5EF4-FFF2-40B4-BE49-F238E27FC236}">
                <a16:creationId xmlns:a16="http://schemas.microsoft.com/office/drawing/2014/main" id="{0F6E3323-D7AB-4C0A-ADDE-80CB4F59D670}"/>
              </a:ext>
            </a:extLst>
          </p:cNvPr>
          <p:cNvSpPr txBox="1">
            <a:spLocks noGrp="1"/>
          </p:cNvSpPr>
          <p:nvPr>
            <p:ph idx="4"/>
          </p:nvPr>
        </p:nvSpPr>
        <p:spPr>
          <a:xfrm>
            <a:off x="4629149" y="2505071"/>
            <a:ext cx="3887388" cy="3684583"/>
          </a:xfrm>
        </p:spPr>
        <p:txBody>
          <a:bodyPr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7" name="Footer_20_Placeholder_20_7">
            <a:extLst>
              <a:ext uri="{FF2B5EF4-FFF2-40B4-BE49-F238E27FC236}">
                <a16:creationId xmlns:a16="http://schemas.microsoft.com/office/drawing/2014/main" id="{6B90DB3C-1820-4BF3-A50D-AC957871BD5B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8" name="Slide_20_Number_20_Placeholder_20_8">
            <a:extLst>
              <a:ext uri="{FF2B5EF4-FFF2-40B4-BE49-F238E27FC236}">
                <a16:creationId xmlns:a16="http://schemas.microsoft.com/office/drawing/2014/main" id="{0F908CFE-AF41-42D0-BB2F-B10ABAF56957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2DACC3BB-9453-422B-9404-B7EC18077AAB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976726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7324952B-7A7B-4CE8-988B-C6A1BD2B267A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Footer_20_Placeholder_20_3">
            <a:extLst>
              <a:ext uri="{FF2B5EF4-FFF2-40B4-BE49-F238E27FC236}">
                <a16:creationId xmlns:a16="http://schemas.microsoft.com/office/drawing/2014/main" id="{8588C449-5775-4FBA-8022-64AB7493DE30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4" name="Slide_20_Number_20_Placeholder_20_4">
            <a:extLst>
              <a:ext uri="{FF2B5EF4-FFF2-40B4-BE49-F238E27FC236}">
                <a16:creationId xmlns:a16="http://schemas.microsoft.com/office/drawing/2014/main" id="{C3438B40-DF46-489B-BA1A-E3B4E50834F0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E382BB28-4722-4F91-BD88-C4D169C9EE88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97906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_20_Placeholder_20_2">
            <a:extLst>
              <a:ext uri="{FF2B5EF4-FFF2-40B4-BE49-F238E27FC236}">
                <a16:creationId xmlns:a16="http://schemas.microsoft.com/office/drawing/2014/main" id="{8B961B2C-88A4-4B6E-B59D-2F650DB80542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3" name="Slide_20_Number_20_Placeholder_20_3">
            <a:extLst>
              <a:ext uri="{FF2B5EF4-FFF2-40B4-BE49-F238E27FC236}">
                <a16:creationId xmlns:a16="http://schemas.microsoft.com/office/drawing/2014/main" id="{55C82A3F-5E26-439D-95B0-00E7D2B211BD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8773194C-36E4-465E-994B-7C93FEBE51C5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829210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77281EBA-8E0D-4775-AFBF-D9935A9DF70E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Content_20_Placeholder_20_2">
            <a:extLst>
              <a:ext uri="{FF2B5EF4-FFF2-40B4-BE49-F238E27FC236}">
                <a16:creationId xmlns:a16="http://schemas.microsoft.com/office/drawing/2014/main" id="{C8013FF9-4B8D-4C81-92B2-3D38F708B5EB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3887388" y="987423"/>
            <a:ext cx="4629149" cy="487362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Text_20_Placeholder_20_3">
            <a:extLst>
              <a:ext uri="{FF2B5EF4-FFF2-40B4-BE49-F238E27FC236}">
                <a16:creationId xmlns:a16="http://schemas.microsoft.com/office/drawing/2014/main" id="{EE822225-F8C1-4571-BADB-D37AEAEEC203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77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_20_Placeholder_20_5">
            <a:extLst>
              <a:ext uri="{FF2B5EF4-FFF2-40B4-BE49-F238E27FC236}">
                <a16:creationId xmlns:a16="http://schemas.microsoft.com/office/drawing/2014/main" id="{D10DDD4A-73E4-4501-8FBF-998231DC3EB5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_20_Number_20_Placeholder_20_6">
            <a:extLst>
              <a:ext uri="{FF2B5EF4-FFF2-40B4-BE49-F238E27FC236}">
                <a16:creationId xmlns:a16="http://schemas.microsoft.com/office/drawing/2014/main" id="{286E4A1B-4990-46EE-BC43-175DA91489B4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AD7EE205-8CDE-4F10-92C8-F8EA458692B4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5464580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79457652-BDFB-4AF8-A345-7A30932A3490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29838" y="457200"/>
            <a:ext cx="2949177" cy="1600200"/>
          </a:xfrm>
        </p:spPr>
        <p:txBody>
          <a:bodyPr anchor="b"/>
          <a:lstStyle>
            <a:lvl1pPr>
              <a:defRPr sz="3200"/>
            </a:lvl1pPr>
          </a:lstStyle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Picture_20_Placeholder_20_2">
            <a:extLst>
              <a:ext uri="{FF2B5EF4-FFF2-40B4-BE49-F238E27FC236}">
                <a16:creationId xmlns:a16="http://schemas.microsoft.com/office/drawing/2014/main" id="{DFFB7210-88F2-42F6-834C-FBEAB75BC009}"/>
              </a:ext>
            </a:extLst>
          </p:cNvPr>
          <p:cNvSpPr txBox="1">
            <a:spLocks noGrp="1"/>
          </p:cNvSpPr>
          <p:nvPr>
            <p:ph type="pic" idx="1"/>
          </p:nvPr>
        </p:nvSpPr>
        <p:spPr>
          <a:xfrm>
            <a:off x="3887388" y="987423"/>
            <a:ext cx="4629149" cy="4873623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pPr lvl="0"/>
            <a:r>
              <a:rPr lang="de-DE"/>
              <a:t>Bild durch Klicken auf Symbol hinzufügen</a:t>
            </a:r>
            <a:endParaRPr lang="en-US"/>
          </a:p>
        </p:txBody>
      </p:sp>
      <p:sp>
        <p:nvSpPr>
          <p:cNvPr id="4" name="Text_20_Placeholder_20_3">
            <a:extLst>
              <a:ext uri="{FF2B5EF4-FFF2-40B4-BE49-F238E27FC236}">
                <a16:creationId xmlns:a16="http://schemas.microsoft.com/office/drawing/2014/main" id="{2F90FBD2-94F0-4539-BF65-6AD618B20FE4}"/>
              </a:ext>
            </a:extLst>
          </p:cNvPr>
          <p:cNvSpPr txBox="1">
            <a:spLocks noGrp="1"/>
          </p:cNvSpPr>
          <p:nvPr>
            <p:ph type="body" idx="2"/>
          </p:nvPr>
        </p:nvSpPr>
        <p:spPr>
          <a:xfrm>
            <a:off x="629838" y="2057400"/>
            <a:ext cx="2949177" cy="3811584"/>
          </a:xfrm>
        </p:spPr>
        <p:txBody>
          <a:bodyPr/>
          <a:lstStyle>
            <a:lvl1pPr marL="0" indent="0">
              <a:buNone/>
              <a:defRPr sz="1600"/>
            </a:lvl1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Footer_20_Placeholder_20_5">
            <a:extLst>
              <a:ext uri="{FF2B5EF4-FFF2-40B4-BE49-F238E27FC236}">
                <a16:creationId xmlns:a16="http://schemas.microsoft.com/office/drawing/2014/main" id="{7E817B34-5E0E-45AE-A890-23024390CF23}"/>
              </a:ext>
            </a:extLst>
          </p:cNvPr>
          <p:cNvSpPr txBox="1">
            <a:spLocks noGrp="1"/>
          </p:cNvSpPr>
          <p:nvPr>
            <p:ph type="ftr" sz="quarter" idx="9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endParaRPr lang="de-DE"/>
          </a:p>
        </p:txBody>
      </p:sp>
      <p:sp>
        <p:nvSpPr>
          <p:cNvPr id="6" name="Slide_20_Number_20_Placeholder_20_6">
            <a:extLst>
              <a:ext uri="{FF2B5EF4-FFF2-40B4-BE49-F238E27FC236}">
                <a16:creationId xmlns:a16="http://schemas.microsoft.com/office/drawing/2014/main" id="{A7E661AF-6061-4F7A-92CD-4F8722064461}"/>
              </a:ext>
            </a:extLst>
          </p:cNvPr>
          <p:cNvSpPr txBox="1">
            <a:spLocks noGrp="1"/>
          </p:cNvSpPr>
          <p:nvPr>
            <p:ph type="sldNum" sz="quarter" idx="8"/>
          </p:nvPr>
        </p:nvSpPr>
        <p:spPr/>
        <p:txBody>
          <a:bodyPr/>
          <a:lstStyle>
            <a:lvl1pPr>
              <a:defRPr/>
            </a:lvl1pPr>
          </a:lstStyle>
          <a:p>
            <a:pPr lvl="0"/>
            <a:fld id="{58B9F10E-6859-4D56-851F-5CECEC1E29AD}" type="slidenum"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689139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Placeholder_20_1">
            <a:extLst>
              <a:ext uri="{FF2B5EF4-FFF2-40B4-BE49-F238E27FC236}">
                <a16:creationId xmlns:a16="http://schemas.microsoft.com/office/drawing/2014/main" id="{06C1C663-5EE5-4445-A017-54D3C15274C9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402336" y="365129"/>
            <a:ext cx="7388352" cy="76872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rmAutofit/>
          </a:bodyPr>
          <a:lstStyle/>
          <a:p>
            <a:pPr lvl="0"/>
            <a:r>
              <a:rPr lang="de-DE"/>
              <a:t>Mastertitelformat bearbeiten</a:t>
            </a:r>
            <a:endParaRPr lang="en-US"/>
          </a:p>
        </p:txBody>
      </p:sp>
      <p:sp>
        <p:nvSpPr>
          <p:cNvPr id="3" name="Text_20_Placeholder_20_2">
            <a:extLst>
              <a:ext uri="{FF2B5EF4-FFF2-40B4-BE49-F238E27FC236}">
                <a16:creationId xmlns:a16="http://schemas.microsoft.com/office/drawing/2014/main" id="{EC4C6433-2AC2-4D57-875F-2554E338AD6E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402336" y="1304547"/>
            <a:ext cx="8314940" cy="4872416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t" anchorCtr="0" compatLnSpc="1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/>
          </a:p>
        </p:txBody>
      </p:sp>
      <p:sp>
        <p:nvSpPr>
          <p:cNvPr id="4" name="Footer_20_Placeholder_20_4">
            <a:extLst>
              <a:ext uri="{FF2B5EF4-FFF2-40B4-BE49-F238E27FC236}">
                <a16:creationId xmlns:a16="http://schemas.microsoft.com/office/drawing/2014/main" id="{6954A0AA-A1CF-4C6D-B001-96915F57A530}"/>
              </a:ext>
            </a:extLst>
          </p:cNvPr>
          <p:cNvSpPr txBox="1">
            <a:spLocks noGrp="1"/>
          </p:cNvSpPr>
          <p:nvPr>
            <p:ph type="ftr" sz="quarter" idx="3"/>
          </p:nvPr>
        </p:nvSpPr>
        <p:spPr>
          <a:xfrm>
            <a:off x="3028949" y="6356351"/>
            <a:ext cx="3086099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1" compatLnSpc="1">
            <a:noAutofit/>
          </a:bodyPr>
          <a:lstStyle>
            <a:lvl1pPr marL="0" marR="0" lvl="0" indent="0" algn="ct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endParaRPr lang="de-DE"/>
          </a:p>
        </p:txBody>
      </p:sp>
      <p:sp>
        <p:nvSpPr>
          <p:cNvPr id="5" name="Slide_20_Number_20_Placeholder_20_5">
            <a:extLst>
              <a:ext uri="{FF2B5EF4-FFF2-40B4-BE49-F238E27FC236}">
                <a16:creationId xmlns:a16="http://schemas.microsoft.com/office/drawing/2014/main" id="{E9F6C84E-B62F-402C-B2AE-6C738F6680EC}"/>
              </a:ext>
            </a:extLst>
          </p:cNvPr>
          <p:cNvSpPr txBox="1">
            <a:spLocks noGrp="1"/>
          </p:cNvSpPr>
          <p:nvPr>
            <p:ph type="sldNum" sz="quarter" idx="4"/>
          </p:nvPr>
        </p:nvSpPr>
        <p:spPr>
          <a:xfrm>
            <a:off x="6457949" y="6356351"/>
            <a:ext cx="2259326" cy="365129"/>
          </a:xfrm>
          <a:prstGeom prst="rect">
            <a:avLst/>
          </a:prstGeom>
          <a:noFill/>
          <a:ln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>
            <a:lvl1pPr marL="0" marR="0" lvl="0" indent="0" algn="r" defTabSz="4572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lang="de-DE" sz="1200" b="0" i="0" u="none" strike="noStrike" kern="1200" cap="none" spc="0" baseline="0">
                <a:solidFill>
                  <a:srgbClr val="767676"/>
                </a:solidFill>
                <a:uFillTx/>
                <a:latin typeface="Aptos"/>
              </a:defRPr>
            </a:lvl1pPr>
          </a:lstStyle>
          <a:p>
            <a:pPr lvl="0"/>
            <a:fld id="{1E854592-41CE-45CB-961C-355182F47769}" type="slidenum">
              <a:t>‹#›</a:t>
            </a:fld>
            <a:endParaRPr lang="de-D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marL="0" marR="0" lvl="0" indent="0" algn="l" defTabSz="914400" rtl="0" fontAlgn="auto" hangingPunct="1">
        <a:lnSpc>
          <a:spcPct val="90000"/>
        </a:lnSpc>
        <a:spcBef>
          <a:spcPts val="0"/>
        </a:spcBef>
        <a:spcAft>
          <a:spcPts val="0"/>
        </a:spcAft>
        <a:buNone/>
        <a:tabLst/>
        <a:defRPr lang="de-DE" sz="4400" b="0" i="0" u="none" strike="noStrike" kern="1200" cap="none" spc="0" baseline="0">
          <a:solidFill>
            <a:srgbClr val="000000"/>
          </a:solidFill>
          <a:uFillTx/>
          <a:latin typeface="Aptos Display"/>
        </a:defRPr>
      </a:lvl1pPr>
    </p:titleStyle>
    <p:bodyStyle>
      <a:lvl1pPr marL="228600" marR="0" lvl="0" indent="-228600" algn="l" defTabSz="914400" rtl="0" fontAlgn="auto" hangingPunct="1">
        <a:lnSpc>
          <a:spcPct val="90000"/>
        </a:lnSpc>
        <a:spcBef>
          <a:spcPts val="1000"/>
        </a:spcBef>
        <a:spcAft>
          <a:spcPts val="0"/>
        </a:spcAft>
        <a:buSzPct val="100000"/>
        <a:buFont typeface="Arial" pitchFamily="34"/>
        <a:buChar char="•"/>
        <a:tabLst/>
        <a:defRPr lang="de-DE" sz="2800" b="0" i="0" u="none" strike="noStrike" kern="1200" cap="none" spc="0" baseline="0">
          <a:solidFill>
            <a:srgbClr val="000000"/>
          </a:solidFill>
          <a:uFillTx/>
          <a:latin typeface="Aptos"/>
        </a:defRPr>
      </a:lvl1pPr>
      <a:lvl2pPr marL="685800" marR="0" lvl="1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2400" b="0" i="0" u="none" strike="noStrike" kern="1200" cap="none" spc="0" baseline="0">
          <a:solidFill>
            <a:srgbClr val="000000"/>
          </a:solidFill>
          <a:uFillTx/>
          <a:latin typeface="Aptos"/>
        </a:defRPr>
      </a:lvl2pPr>
      <a:lvl3pPr marL="1143000" marR="0" lvl="2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2000" b="0" i="0" u="none" strike="noStrike" kern="1200" cap="none" spc="0" baseline="0">
          <a:solidFill>
            <a:srgbClr val="000000"/>
          </a:solidFill>
          <a:uFillTx/>
          <a:latin typeface="Aptos"/>
        </a:defRPr>
      </a:lvl3pPr>
      <a:lvl4pPr marL="1600200" marR="0" lvl="3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1800" b="0" i="0" u="none" strike="noStrike" kern="1200" cap="none" spc="0" baseline="0">
          <a:solidFill>
            <a:srgbClr val="000000"/>
          </a:solidFill>
          <a:uFillTx/>
          <a:latin typeface="Aptos"/>
        </a:defRPr>
      </a:lvl4pPr>
      <a:lvl5pPr marL="2057400" marR="0" lvl="4" indent="-228600" algn="l" defTabSz="914400" rtl="0" fontAlgn="auto" hangingPunct="1">
        <a:lnSpc>
          <a:spcPct val="90000"/>
        </a:lnSpc>
        <a:spcBef>
          <a:spcPts val="500"/>
        </a:spcBef>
        <a:spcAft>
          <a:spcPts val="0"/>
        </a:spcAft>
        <a:buSzPct val="100000"/>
        <a:buFont typeface="Arial" pitchFamily="34"/>
        <a:buChar char="•"/>
        <a:tabLst/>
        <a:defRPr lang="de-DE" sz="1800" b="0" i="0" u="none" strike="noStrike" kern="1200" cap="none" spc="0" baseline="0">
          <a:solidFill>
            <a:srgbClr val="000000"/>
          </a:solidFill>
          <a:uFillTx/>
          <a:latin typeface="Apto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sv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sv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1C3665D9-88A6-4707-826E-4C8315F304F3}"/>
              </a:ext>
            </a:extLst>
          </p:cNvPr>
          <p:cNvSpPr txBox="1">
            <a:spLocks noGrp="1"/>
          </p:cNvSpPr>
          <p:nvPr>
            <p:ph type="ctrTitle"/>
          </p:nvPr>
        </p:nvSpPr>
        <p:spPr>
          <a:xfrm>
            <a:off x="685800" y="2130423"/>
            <a:ext cx="7772400" cy="1470026"/>
          </a:xfrm>
        </p:spPr>
        <p:txBody>
          <a:bodyPr/>
          <a:lstStyle/>
          <a:p>
            <a:pPr lvl="0"/>
            <a:r>
              <a:rPr lang="en-US" sz="3600" b="1"/>
              <a:t>Business Process Management:</a:t>
            </a:r>
            <a:br>
              <a:rPr lang="en-US" sz="3600" b="1"/>
            </a:br>
            <a:r>
              <a:rPr lang="en-US" sz="3600" b="1"/>
              <a:t>Concepts, Languages, Architectures</a:t>
            </a:r>
            <a:br>
              <a:rPr lang="en-US" sz="3600" b="1"/>
            </a:br>
            <a:br>
              <a:rPr lang="en-US" sz="3600" b="1"/>
            </a:br>
            <a:r>
              <a:rPr lang="en-US" sz="2500" b="1"/>
              <a:t>4</a:t>
            </a:r>
            <a:r>
              <a:rPr lang="en-US" sz="2500" b="1" baseline="30000"/>
              <a:t>th</a:t>
            </a:r>
            <a:r>
              <a:rPr lang="en-US" sz="2500" b="1"/>
              <a:t> Edition</a:t>
            </a:r>
          </a:p>
        </p:txBody>
      </p:sp>
      <p:sp>
        <p:nvSpPr>
          <p:cNvPr id="3" name="Subtitle_20_2">
            <a:extLst>
              <a:ext uri="{FF2B5EF4-FFF2-40B4-BE49-F238E27FC236}">
                <a16:creationId xmlns:a16="http://schemas.microsoft.com/office/drawing/2014/main" id="{AF2A2589-E2A4-44BA-B408-32B3C15B7758}"/>
              </a:ext>
            </a:extLst>
          </p:cNvPr>
          <p:cNvSpPr txBox="1">
            <a:spLocks noGrp="1"/>
          </p:cNvSpPr>
          <p:nvPr>
            <p:ph type="subTitle" idx="1"/>
          </p:nvPr>
        </p:nvSpPr>
        <p:spPr>
          <a:xfrm>
            <a:off x="1371600" y="4487596"/>
            <a:ext cx="6400800" cy="1642402"/>
          </a:xfrm>
        </p:spPr>
        <p:txBody>
          <a:bodyPr>
            <a:normAutofit/>
          </a:bodyPr>
          <a:lstStyle/>
          <a:p>
            <a:pPr lvl="0"/>
            <a:r>
              <a:rPr lang="en-US" dirty="0"/>
              <a:t>Mathias Weske</a:t>
            </a:r>
          </a:p>
          <a:p>
            <a:pPr lvl="0"/>
            <a:endParaRPr lang="en-US" dirty="0"/>
          </a:p>
          <a:p>
            <a:pPr lvl="0"/>
            <a:r>
              <a:rPr lang="en-US" dirty="0"/>
              <a:t>Figures Chapter 1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30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_20_1">
            <a:extLst>
              <a:ext uri="{FF2B5EF4-FFF2-40B4-BE49-F238E27FC236}">
                <a16:creationId xmlns:a16="http://schemas.microsoft.com/office/drawing/2014/main" id="{360540BB-35BF-4798-BFE2-65AD16B0BC82}"/>
              </a:ext>
            </a:extLst>
          </p:cNvPr>
          <p:cNvSpPr txBox="1">
            <a:spLocks noGrp="1"/>
          </p:cNvSpPr>
          <p:nvPr>
            <p:ph type="title"/>
          </p:nvPr>
        </p:nvSpPr>
        <p:spPr/>
        <p:txBody>
          <a:bodyPr/>
          <a:lstStyle/>
          <a:p>
            <a:pPr lvl="0"/>
            <a:r>
              <a:rPr lang="de-DE" b="1"/>
              <a:t>Legal Notice</a:t>
            </a:r>
            <a:endParaRPr lang="en-US" b="1"/>
          </a:p>
        </p:txBody>
      </p:sp>
      <p:sp>
        <p:nvSpPr>
          <p:cNvPr id="3" name="Content_20_Placeholder_20_2">
            <a:extLst>
              <a:ext uri="{FF2B5EF4-FFF2-40B4-BE49-F238E27FC236}">
                <a16:creationId xmlns:a16="http://schemas.microsoft.com/office/drawing/2014/main" id="{70EC1244-1C52-4399-B56D-D26E890C461C}"/>
              </a:ext>
            </a:extLst>
          </p:cNvPr>
          <p:cNvSpPr txBox="1">
            <a:spLocks noGrp="1"/>
          </p:cNvSpPr>
          <p:nvPr>
            <p:ph idx="1"/>
          </p:nvPr>
        </p:nvSpPr>
        <p:spPr>
          <a:xfrm>
            <a:off x="457200" y="1447796"/>
            <a:ext cx="8229600" cy="4876796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</a:pPr>
            <a:r>
              <a:rPr lang="de-DE" sz="2400" dirty="0"/>
              <a:t>This PowerPoint </a:t>
            </a:r>
            <a:r>
              <a:rPr lang="de-DE" sz="2400" dirty="0" err="1"/>
              <a:t>file</a:t>
            </a:r>
            <a:r>
              <a:rPr lang="de-DE" sz="2400" dirty="0"/>
              <a:t> </a:t>
            </a:r>
            <a:r>
              <a:rPr lang="de-DE" sz="2400" dirty="0" err="1"/>
              <a:t>contains</a:t>
            </a:r>
            <a:r>
              <a:rPr lang="de-DE" sz="2400" dirty="0"/>
              <a:t> </a:t>
            </a:r>
            <a:r>
              <a:rPr lang="de-DE" sz="2400" dirty="0" err="1"/>
              <a:t>figures</a:t>
            </a:r>
            <a:r>
              <a:rPr lang="de-DE" sz="2400" dirty="0"/>
              <a:t> </a:t>
            </a:r>
            <a:r>
              <a:rPr lang="de-DE" sz="2400" dirty="0" err="1"/>
              <a:t>used</a:t>
            </a:r>
            <a:r>
              <a:rPr lang="de-DE" sz="2400" dirty="0"/>
              <a:t> in</a:t>
            </a:r>
          </a:p>
          <a:p>
            <a:pPr lvl="1"/>
            <a:r>
              <a:rPr lang="de-DE" sz="2000" dirty="0"/>
              <a:t>Mathias Weske, Business </a:t>
            </a:r>
            <a:r>
              <a:rPr lang="de-DE" sz="2000" dirty="0" err="1"/>
              <a:t>Process</a:t>
            </a:r>
            <a:r>
              <a:rPr lang="de-DE" sz="2000" dirty="0"/>
              <a:t> Management: </a:t>
            </a:r>
            <a:r>
              <a:rPr lang="de-DE" sz="2000" dirty="0" err="1"/>
              <a:t>Concepts</a:t>
            </a:r>
            <a:r>
              <a:rPr lang="de-DE" sz="2000" dirty="0"/>
              <a:t>, </a:t>
            </a:r>
            <a:r>
              <a:rPr lang="de-DE" sz="2000" dirty="0" err="1"/>
              <a:t>Languages</a:t>
            </a:r>
            <a:r>
              <a:rPr lang="de-DE" sz="2000" dirty="0"/>
              <a:t>, </a:t>
            </a:r>
            <a:r>
              <a:rPr lang="de-DE" sz="2000" dirty="0" err="1"/>
              <a:t>Architectures</a:t>
            </a:r>
            <a:r>
              <a:rPr lang="de-DE" sz="2000" dirty="0"/>
              <a:t>, 4th </a:t>
            </a:r>
            <a:r>
              <a:rPr lang="de-DE" sz="2000" dirty="0" err="1"/>
              <a:t>edition</a:t>
            </a:r>
            <a:r>
              <a:rPr lang="de-DE" sz="2000" dirty="0"/>
              <a:t>, 2024, Hardcover ISBN: 978-3-662-69517-3, eBook ISBN</a:t>
            </a:r>
            <a:r>
              <a:rPr lang="de-DE" sz="2000"/>
              <a:t>: 978-3-662-69518-0 © </a:t>
            </a:r>
            <a:r>
              <a:rPr lang="de-DE" sz="2000" dirty="0"/>
              <a:t>Springer-Verlag GmbH Germany, </a:t>
            </a:r>
            <a:r>
              <a:rPr lang="de-DE" sz="2000" dirty="0" err="1"/>
              <a:t>part</a:t>
            </a:r>
            <a:r>
              <a:rPr lang="de-DE" sz="2000" dirty="0"/>
              <a:t> of Springer Nature 2024, 2019, 2012, 2007</a:t>
            </a:r>
          </a:p>
          <a:p>
            <a:pPr lvl="0">
              <a:spcBef>
                <a:spcPts val="600"/>
              </a:spcBef>
            </a:pPr>
            <a:r>
              <a:rPr lang="de-DE" sz="2400" dirty="0" err="1"/>
              <a:t>Each</a:t>
            </a:r>
            <a:r>
              <a:rPr lang="de-DE" sz="2400" dirty="0"/>
              <a:t> </a:t>
            </a:r>
            <a:r>
              <a:rPr lang="de-DE" sz="2400" dirty="0" err="1"/>
              <a:t>slide</a:t>
            </a:r>
            <a:r>
              <a:rPr lang="de-DE" sz="2400" dirty="0"/>
              <a:t> </a:t>
            </a:r>
            <a:r>
              <a:rPr lang="de-DE" sz="2400" dirty="0" err="1"/>
              <a:t>contains</a:t>
            </a:r>
            <a:r>
              <a:rPr lang="de-DE" sz="2400" dirty="0"/>
              <a:t> </a:t>
            </a:r>
            <a:r>
              <a:rPr lang="de-DE" sz="2400" dirty="0" err="1"/>
              <a:t>one</a:t>
            </a:r>
            <a:r>
              <a:rPr lang="de-DE" sz="2400" dirty="0"/>
              <a:t> </a:t>
            </a:r>
            <a:r>
              <a:rPr lang="de-DE" sz="2400" dirty="0" err="1"/>
              <a:t>picture</a:t>
            </a:r>
            <a:r>
              <a:rPr lang="de-DE" sz="2400" dirty="0"/>
              <a:t> in PNG-format </a:t>
            </a:r>
            <a:r>
              <a:rPr lang="de-DE" sz="2400" dirty="0" err="1"/>
              <a:t>with</a:t>
            </a:r>
            <a:r>
              <a:rPr lang="de-DE" sz="2400" dirty="0"/>
              <a:t> </a:t>
            </a:r>
            <a:r>
              <a:rPr lang="de-DE" sz="2400" dirty="0" err="1"/>
              <a:t>caption</a:t>
            </a:r>
            <a:r>
              <a:rPr lang="de-DE" sz="2400" dirty="0"/>
              <a:t> and </a:t>
            </a:r>
            <a:r>
              <a:rPr lang="de-DE" sz="2400" dirty="0" err="1"/>
              <a:t>copyright</a:t>
            </a:r>
            <a:r>
              <a:rPr lang="de-DE" sz="2400" dirty="0"/>
              <a:t> </a:t>
            </a:r>
            <a:r>
              <a:rPr lang="de-DE" sz="2400" dirty="0" err="1"/>
              <a:t>notice</a:t>
            </a:r>
            <a:r>
              <a:rPr lang="de-DE" sz="2400" dirty="0"/>
              <a:t>. </a:t>
            </a:r>
            <a:r>
              <a:rPr lang="de-DE" sz="2400" dirty="0" err="1"/>
              <a:t>It</a:t>
            </a:r>
            <a:r>
              <a:rPr lang="de-DE" sz="2400" dirty="0"/>
              <a:t> </a:t>
            </a:r>
            <a:r>
              <a:rPr lang="de-DE" sz="2400" dirty="0" err="1"/>
              <a:t>is</a:t>
            </a:r>
            <a:r>
              <a:rPr lang="de-DE" sz="2400" dirty="0"/>
              <a:t> illegal </a:t>
            </a:r>
            <a:r>
              <a:rPr lang="de-DE" sz="2400" dirty="0" err="1"/>
              <a:t>to</a:t>
            </a:r>
            <a:r>
              <a:rPr lang="de-DE" sz="2400" dirty="0"/>
              <a:t> </a:t>
            </a:r>
            <a:r>
              <a:rPr lang="de-DE" sz="2400" dirty="0" err="1"/>
              <a:t>remove</a:t>
            </a:r>
            <a:r>
              <a:rPr lang="de-DE" sz="2400" dirty="0"/>
              <a:t>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copyright</a:t>
            </a:r>
            <a:r>
              <a:rPr lang="de-DE" sz="2400" dirty="0"/>
              <a:t> </a:t>
            </a:r>
            <a:r>
              <a:rPr lang="de-DE" sz="2400" dirty="0" err="1"/>
              <a:t>notice</a:t>
            </a:r>
            <a:r>
              <a:rPr lang="de-DE" sz="2400" dirty="0"/>
              <a:t> from </a:t>
            </a:r>
            <a:r>
              <a:rPr lang="de-DE" sz="2400" dirty="0" err="1"/>
              <a:t>any</a:t>
            </a:r>
            <a:r>
              <a:rPr lang="de-DE" sz="2400" dirty="0"/>
              <a:t> of </a:t>
            </a:r>
            <a:r>
              <a:rPr lang="de-DE" sz="2400" dirty="0" err="1"/>
              <a:t>the</a:t>
            </a:r>
            <a:r>
              <a:rPr lang="de-DE" sz="2400" dirty="0"/>
              <a:t> </a:t>
            </a:r>
            <a:r>
              <a:rPr lang="de-DE" sz="2400" dirty="0" err="1"/>
              <a:t>figures</a:t>
            </a:r>
            <a:r>
              <a:rPr lang="de-DE" sz="2400" dirty="0"/>
              <a:t>.</a:t>
            </a:r>
          </a:p>
          <a:p>
            <a:pPr lvl="0">
              <a:spcBef>
                <a:spcPts val="600"/>
              </a:spcBef>
            </a:pPr>
            <a:r>
              <a:rPr lang="de-DE" sz="2400" dirty="0"/>
              <a:t>Commercial </a:t>
            </a:r>
            <a:r>
              <a:rPr lang="de-DE" sz="2400" dirty="0" err="1"/>
              <a:t>use</a:t>
            </a:r>
            <a:r>
              <a:rPr lang="de-DE" sz="2400" dirty="0"/>
              <a:t> in </a:t>
            </a:r>
            <a:r>
              <a:rPr lang="de-DE" sz="2400" dirty="0" err="1"/>
              <a:t>any</a:t>
            </a:r>
            <a:r>
              <a:rPr lang="de-DE" sz="2400" dirty="0"/>
              <a:t> form </a:t>
            </a:r>
            <a:r>
              <a:rPr lang="de-DE" sz="2400" dirty="0" err="1"/>
              <a:t>is</a:t>
            </a:r>
            <a:r>
              <a:rPr lang="de-DE" sz="2400" dirty="0"/>
              <a:t> not </a:t>
            </a:r>
            <a:r>
              <a:rPr lang="de-DE" sz="2400" dirty="0" err="1"/>
              <a:t>allowed</a:t>
            </a:r>
            <a:r>
              <a:rPr lang="de-DE" sz="2400" dirty="0"/>
              <a:t> </a:t>
            </a:r>
            <a:r>
              <a:rPr lang="de-DE" sz="2400" dirty="0" err="1"/>
              <a:t>without</a:t>
            </a:r>
            <a:r>
              <a:rPr lang="de-DE" sz="2400" dirty="0"/>
              <a:t> </a:t>
            </a:r>
            <a:r>
              <a:rPr lang="de-DE" sz="2400" dirty="0" err="1"/>
              <a:t>prior</a:t>
            </a:r>
            <a:r>
              <a:rPr lang="de-DE" sz="2400" dirty="0"/>
              <a:t> </a:t>
            </a:r>
            <a:r>
              <a:rPr lang="de-DE" sz="2400" dirty="0" err="1"/>
              <a:t>written</a:t>
            </a:r>
            <a:r>
              <a:rPr lang="de-DE" sz="2400" dirty="0"/>
              <a:t> </a:t>
            </a:r>
            <a:r>
              <a:rPr lang="de-DE" sz="2400" dirty="0" err="1"/>
              <a:t>approval</a:t>
            </a:r>
            <a:r>
              <a:rPr lang="de-DE" sz="2400" dirty="0"/>
              <a:t> </a:t>
            </a:r>
            <a:r>
              <a:rPr lang="de-DE" sz="2400" dirty="0" err="1"/>
              <a:t>by</a:t>
            </a:r>
            <a:r>
              <a:rPr lang="de-DE" sz="2400" dirty="0"/>
              <a:t> Springer-Verlag</a:t>
            </a:r>
          </a:p>
          <a:p>
            <a:pPr lvl="0">
              <a:spcBef>
                <a:spcPts val="600"/>
              </a:spcBef>
            </a:pPr>
            <a:endParaRPr lang="de-DE" sz="2400" dirty="0"/>
          </a:p>
        </p:txBody>
      </p:sp>
      <p:sp>
        <p:nvSpPr>
          <p:cNvPr id="4" name="Slide_20_Number_20_Placeholder_20_4">
            <a:extLst>
              <a:ext uri="{FF2B5EF4-FFF2-40B4-BE49-F238E27FC236}">
                <a16:creationId xmlns:a16="http://schemas.microsoft.com/office/drawing/2014/main" id="{65E8A330-38ED-4643-856C-9ACD71C36E36}"/>
              </a:ext>
            </a:extLst>
          </p:cNvPr>
          <p:cNvSpPr txBox="1"/>
          <p:nvPr/>
        </p:nvSpPr>
        <p:spPr>
          <a:xfrm>
            <a:off x="6553203" y="6356351"/>
            <a:ext cx="2133596" cy="365129"/>
          </a:xfrm>
          <a:prstGeom prst="rect">
            <a:avLst/>
          </a:prstGeom>
          <a:noFill/>
          <a:ln cap="flat">
            <a:noFill/>
          </a:ln>
        </p:spPr>
        <p:txBody>
          <a:bodyPr vert="horz" wrap="square" lIns="91440" tIns="45720" rIns="91440" bIns="45720" anchor="ctr" anchorCtr="0" compatLnSpc="1">
            <a:noAutofit/>
          </a:bodyPr>
          <a:lstStyle/>
          <a:p>
            <a:pPr marL="0" marR="0" lvl="0" indent="0" algn="r" defTabSz="914400" rtl="0" fontAlgn="auto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/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fld id="{F764EAB5-FFC2-4B28-8DD4-45C18603DBE2}" type="slidenum">
              <a:t>2</a:t>
            </a:fld>
            <a:endParaRPr lang="en-US" sz="1200" b="0" i="0" u="none" strike="noStrike" kern="1200" cap="none" spc="0" baseline="0">
              <a:solidFill>
                <a:srgbClr val="898989"/>
              </a:solidFill>
              <a:uFillTx/>
              <a:latin typeface="Calibri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412492D7-E57C-4F17-9DC6-5349AF50563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C6F25672-B131-44D3-AFBF-F80DCEDFA7A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C2E8AAF6-212F-4AD5-B990-56AA66E5C8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7F6C321D-7FC3-442F-8154-01B97B05B8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8363" y="342900"/>
            <a:ext cx="7707272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135390D3-D029-4542-9597-77459DEFF90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85941" y="342900"/>
            <a:ext cx="8172116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D25850E2-02EA-4B61-AC2A-699CF11EFF3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66123" y="342900"/>
            <a:ext cx="2611753" cy="61722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gure_20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Figure">
            <a:extLst>
              <a:ext uri="{FF2B5EF4-FFF2-40B4-BE49-F238E27FC236}">
                <a16:creationId xmlns:a16="http://schemas.microsoft.com/office/drawing/2014/main" id="{1CD00D39-A8BC-4023-95A5-63056914065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7200" y="637487"/>
            <a:ext cx="8229600" cy="5583024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Office%20Theme</Template>
  <TotalTime>0</TotalTime>
  <Words>113</Words>
  <Application>Microsoft Office PowerPoint</Application>
  <PresentationFormat>On-screen Show (4:3)</PresentationFormat>
  <Paragraphs>10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Office</vt:lpstr>
      <vt:lpstr>Business Process Management: Concepts, Languages, Architectures  4th Edition</vt:lpstr>
      <vt:lpstr>Legal Notice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Booktitle</dc:title>
  <dc:creator>Leon Bein</dc:creator>
  <cp:lastModifiedBy>Weske, Mathias</cp:lastModifiedBy>
  <cp:revision>6</cp:revision>
  <dcterms:created xsi:type="dcterms:W3CDTF">2024-04-14T11:42:21Z</dcterms:created>
  <dcterms:modified xsi:type="dcterms:W3CDTF">2024-06-25T06:48:25Z</dcterms:modified>
</cp:coreProperties>
</file>