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57" r:id="rId3"/>
    <p:sldId id="803" r:id="rId4"/>
    <p:sldId id="804" r:id="rId5"/>
    <p:sldId id="805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7" r:id="rId18"/>
    <p:sldId id="818" r:id="rId19"/>
    <p:sldId id="819" r:id="rId20"/>
    <p:sldId id="820" r:id="rId21"/>
    <p:sldId id="821" r:id="rId22"/>
    <p:sldId id="822" r:id="rId23"/>
    <p:sldId id="823" r:id="rId24"/>
    <p:sldId id="824" r:id="rId25"/>
    <p:sldId id="825" r:id="rId26"/>
    <p:sldId id="826" r:id="rId27"/>
    <p:sldId id="827" r:id="rId28"/>
    <p:sldId id="828" r:id="rId29"/>
    <p:sldId id="829" r:id="rId30"/>
    <p:sldId id="830" r:id="rId31"/>
    <p:sldId id="831" r:id="rId32"/>
    <p:sldId id="832" r:id="rId33"/>
    <p:sldId id="833" r:id="rId34"/>
    <p:sldId id="834" r:id="rId35"/>
    <p:sldId id="835" r:id="rId36"/>
    <p:sldId id="836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/>
              <a:t>Business Process Management:</a:t>
            </a:r>
            <a:br>
              <a:rPr lang="en-US" sz="4000" b="1"/>
            </a:br>
            <a:r>
              <a:rPr lang="en-US" sz="4000" b="1"/>
              <a:t>Concepts, Languages, Architectures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2800" b="1"/>
              <a:t>Third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B909070-709D-4E4A-BF0F-F979FC32C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973D083-5207-4C44-9230-95395F652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491097F-5A91-4287-B0C4-E5026B0A7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045F3EC-F46D-49B4-ABCB-46250329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40EF6AF-0A92-4247-B752-2A454530C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3A35B13-82E3-41C8-9999-641EDEE0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F70A6B1-430D-47C9-80EF-A30FE23C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4AED799-C3F9-4838-A5C6-91E7D603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444D3FA-FA15-42C4-A9F4-806DF7A0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88709" y="342900"/>
            <a:ext cx="3566580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D5BD369-3BB8-4EC3-AD9C-F79B0227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CBD3016-09C1-4C38-883A-E7FCD03C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221" y="342900"/>
            <a:ext cx="8015557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7273F5C-F4A1-4EE8-BB53-D05593D2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C89F083-D929-40B3-BFF6-74277A04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8538" y="342900"/>
            <a:ext cx="6446922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514D64C-E28A-46EE-BFEE-17E7D579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06029" y="342900"/>
            <a:ext cx="6731931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D6E3D99-3B76-4C49-ACF9-5CE53B29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65858" y="342900"/>
            <a:ext cx="5012283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F7EFFAB-210D-4C59-8CE0-99DBAA463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245" y="342900"/>
            <a:ext cx="713350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78CD752-7F40-45C7-A8BC-60D431C0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08961" y="342900"/>
            <a:ext cx="472607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1A5CE0D-9900-4678-A498-1D0E39AD9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8450" y="342900"/>
            <a:ext cx="6947099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F24853F-C829-4B57-A7FD-19F96267D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76" y="342900"/>
            <a:ext cx="754565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B0FF9A6-DE5E-4B25-A8D3-035C5AD4F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1BB2007-2ACF-480C-845A-8BDE45CD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04C4EF7-7ACD-4C9E-B167-74BE760A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6FECDD-9B31-4A1D-A684-F380B3A6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C749227-612B-434C-96E7-71D21932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3A9D60A-7237-4F7D-BD6C-6FDC7665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0800F25-1357-43AD-823D-D8B079F2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C13B644-E1B7-46C6-8C67-B21407D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16FF88D-AAC2-449A-9FDB-96D5627E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735" y="342900"/>
            <a:ext cx="8032519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0570133-527B-423A-9A95-44CDFC4F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353B6D5-932F-4E91-AB90-C30913C8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66678FC-F471-4339-9B14-38488372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C3DABF6-CF51-4FD2-AAC5-38D6B965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8CC9803-5AFD-4F66-881E-6208BF2D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E5A44C9-2FF7-4194-8468-721A75C76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26</cp:revision>
  <dcterms:created xsi:type="dcterms:W3CDTF">2012-04-18T07:54:25Z</dcterms:created>
  <dcterms:modified xsi:type="dcterms:W3CDTF">2020-01-29T08:00:19Z</dcterms:modified>
</cp:coreProperties>
</file>