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557" r:id="rId3"/>
    <p:sldId id="754" r:id="rId4"/>
    <p:sldId id="755" r:id="rId5"/>
    <p:sldId id="756" r:id="rId6"/>
    <p:sldId id="757" r:id="rId7"/>
    <p:sldId id="758" r:id="rId8"/>
    <p:sldId id="759" r:id="rId9"/>
    <p:sldId id="760" r:id="rId10"/>
    <p:sldId id="761" r:id="rId11"/>
    <p:sldId id="762" r:id="rId12"/>
    <p:sldId id="763" r:id="rId13"/>
    <p:sldId id="764" r:id="rId14"/>
    <p:sldId id="765" r:id="rId15"/>
    <p:sldId id="766" r:id="rId16"/>
    <p:sldId id="767" r:id="rId17"/>
    <p:sldId id="768" r:id="rId18"/>
    <p:sldId id="769" r:id="rId19"/>
    <p:sldId id="770" r:id="rId20"/>
    <p:sldId id="771" r:id="rId21"/>
    <p:sldId id="772" r:id="rId22"/>
    <p:sldId id="773" r:id="rId23"/>
    <p:sldId id="774" r:id="rId24"/>
    <p:sldId id="775" r:id="rId25"/>
    <p:sldId id="776" r:id="rId26"/>
    <p:sldId id="777" r:id="rId27"/>
    <p:sldId id="778" r:id="rId28"/>
    <p:sldId id="779" r:id="rId29"/>
    <p:sldId id="780" r:id="rId30"/>
    <p:sldId id="781" r:id="rId31"/>
    <p:sldId id="782" r:id="rId32"/>
    <p:sldId id="783" r:id="rId33"/>
    <p:sldId id="784" r:id="rId34"/>
    <p:sldId id="785" r:id="rId35"/>
    <p:sldId id="786" r:id="rId36"/>
    <p:sldId id="787" r:id="rId37"/>
    <p:sldId id="788" r:id="rId38"/>
    <p:sldId id="789" r:id="rId39"/>
    <p:sldId id="790" r:id="rId40"/>
    <p:sldId id="791" r:id="rId41"/>
    <p:sldId id="792" r:id="rId42"/>
    <p:sldId id="793" r:id="rId43"/>
    <p:sldId id="794" r:id="rId44"/>
    <p:sldId id="795" r:id="rId45"/>
    <p:sldId id="796" r:id="rId46"/>
    <p:sldId id="797" r:id="rId47"/>
    <p:sldId id="798" r:id="rId48"/>
    <p:sldId id="799" r:id="rId49"/>
    <p:sldId id="800" r:id="rId50"/>
    <p:sldId id="801" r:id="rId51"/>
    <p:sldId id="802" r:id="rId5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2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_20_Placeholder_20_1">
            <a:extLst>
              <a:ext uri="{FF2B5EF4-FFF2-40B4-BE49-F238E27FC236}">
                <a16:creationId xmlns:a16="http://schemas.microsoft.com/office/drawing/2014/main" xmlns="" id="{C4DE983B-F7C3-4623-A18A-0A213C679DA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_20_Placeholder_20_2">
            <a:extLst>
              <a:ext uri="{FF2B5EF4-FFF2-40B4-BE49-F238E27FC236}">
                <a16:creationId xmlns:a16="http://schemas.microsoft.com/office/drawing/2014/main" xmlns="" id="{4A659ED6-8089-42A5-A3DB-AF265D5AE664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765F415-3346-4B9B-AE90-92DB99FDC24E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4" name="Slide_20_Image_20_Placeholder_20_3">
            <a:extLst>
              <a:ext uri="{FF2B5EF4-FFF2-40B4-BE49-F238E27FC236}">
                <a16:creationId xmlns:a16="http://schemas.microsoft.com/office/drawing/2014/main" xmlns="" id="{1956D766-8A06-4668-903E-A045C3AC1E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_20_Placeholder_20_4">
            <a:extLst>
              <a:ext uri="{FF2B5EF4-FFF2-40B4-BE49-F238E27FC236}">
                <a16:creationId xmlns:a16="http://schemas.microsoft.com/office/drawing/2014/main" xmlns="" id="{80827724-4674-4B49-9E39-715C271D55C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xmlns="" id="{7A2A3A50-1CA4-4C0E-AFDA-6CC892BCC65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xmlns="" id="{7F34D2C8-7F36-45CA-9426-51E11DE2942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CD3EDE5-C81F-4D90-8B02-6AE3EF568B2B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52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5F5752F8-B069-4472-923B-766C3862C51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_20_2">
            <a:extLst>
              <a:ext uri="{FF2B5EF4-FFF2-40B4-BE49-F238E27FC236}">
                <a16:creationId xmlns:a16="http://schemas.microsoft.com/office/drawing/2014/main" xmlns="" id="{BCA7F5F9-C70A-4621-AA77-CAB820276C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457B3089-C956-49D5-8EC6-0B939A75D5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E8D1E9-BFD6-45C6-BD9F-08F683C27A04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599215EC-BAC1-4B3C-824F-9CC281E473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DE95334F-BF7B-46BD-B5B3-2FF32EDD8D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3DAE5F-F572-4938-87E8-74911BAAA73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735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68D004A7-B502-4427-8D0C-79548E3F74A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_20_Text_20_Placeholder_20_2">
            <a:extLst>
              <a:ext uri="{FF2B5EF4-FFF2-40B4-BE49-F238E27FC236}">
                <a16:creationId xmlns:a16="http://schemas.microsoft.com/office/drawing/2014/main" xmlns="" id="{BC5257F2-DB27-41B6-A59E-F301C453389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06177FDF-05CE-4CDD-B14E-A3740C59ACF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A7F75F-1313-444F-B67A-60743C58FAD0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8A6552CA-95BB-438E-8D6C-A11AD0E0FE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0E98EFBF-3756-41D4-B3EE-DCFC4F5610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76B4B9-A2BB-45B1-BF45-95D730547E5B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3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_20_Title_20_1">
            <a:extLst>
              <a:ext uri="{FF2B5EF4-FFF2-40B4-BE49-F238E27FC236}">
                <a16:creationId xmlns:a16="http://schemas.microsoft.com/office/drawing/2014/main" xmlns="" id="{BFA1BE88-CA2C-4EDA-A07E-24842AD233E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_20_Text_20_Placeholder_20_2">
            <a:extLst>
              <a:ext uri="{FF2B5EF4-FFF2-40B4-BE49-F238E27FC236}">
                <a16:creationId xmlns:a16="http://schemas.microsoft.com/office/drawing/2014/main" xmlns="" id="{1CA5FC23-883E-41F5-AD53-3A12963DFDA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7E50B3EB-0C02-40BD-97DE-B6E8ED7872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F32DE4-7E2A-48A8-BF16-AA7CA1218526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2323A256-EC4C-4805-B294-20A1F86436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703FD614-FFFC-46F5-90FB-5E2C5335F5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35D2D8-3A33-468C-831A-72BFB9E97A1A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6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6D9FB1AC-C930-4467-8443-0E71B755BC9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xmlns="" id="{75BACA71-F7E6-472A-86C2-30148AEC486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E2E83133-6E4E-4D08-9650-89DB90F895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F6EC80-A8AD-44CD-9504-53A90290FC9D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xmlns="" id="{8ABBA215-FDC4-44C7-9E2B-441318C092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E5892A-6442-4ADF-9F2D-A791A69E7731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209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11D366FE-D077-4A47-A005-634F4EC014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xmlns="" id="{C5F734E9-F7B4-4F7C-8710-EA195A3824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2E6B9B1D-2F61-493C-890B-449B7E1A4D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A1E8AD-6FB7-4098-A7C8-C273A4906873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20852BE7-ED7F-4642-925F-C5C54EDAAE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5B215224-CF9A-44B9-9890-E77DC2DC32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38249F-BB31-4FB5-8187-678EEEF71161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8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EE384F84-A21C-4B41-BD3C-F9CFBFA6190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xmlns="" id="{EDF2F291-43A0-48EE-8A65-43891691414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_20_Placeholder_20_3">
            <a:extLst>
              <a:ext uri="{FF2B5EF4-FFF2-40B4-BE49-F238E27FC236}">
                <a16:creationId xmlns:a16="http://schemas.microsoft.com/office/drawing/2014/main" xmlns="" id="{71E84DE0-411B-4957-9968-80C1EE1D968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_20_Placeholder_20_4">
            <a:extLst>
              <a:ext uri="{FF2B5EF4-FFF2-40B4-BE49-F238E27FC236}">
                <a16:creationId xmlns:a16="http://schemas.microsoft.com/office/drawing/2014/main" xmlns="" id="{9DC6493D-D0EC-493E-959F-4AC7215443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2C060D-29AD-4000-B719-C78BB4122914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xmlns="" id="{2F09F6E6-4EDD-4171-B693-F6721EC4D8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xmlns="" id="{78F9AC64-B72A-4BF0-8914-3C1B8E693D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B7FD88-425C-48FF-8661-D6310FAB9E0F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8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70D4BAA3-B207-48BA-A981-D4777D6F91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xmlns="" id="{7B28E2BE-832D-4E90-9891-9BFC5687FE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_20_Placeholder_20_3">
            <a:extLst>
              <a:ext uri="{FF2B5EF4-FFF2-40B4-BE49-F238E27FC236}">
                <a16:creationId xmlns:a16="http://schemas.microsoft.com/office/drawing/2014/main" xmlns="" id="{BD7E6A50-668B-4B9F-A977-BB00DF1AC71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_20_Placeholder_20_4">
            <a:extLst>
              <a:ext uri="{FF2B5EF4-FFF2-40B4-BE49-F238E27FC236}">
                <a16:creationId xmlns:a16="http://schemas.microsoft.com/office/drawing/2014/main" xmlns="" id="{6DBD2F5E-33DF-48FC-A75C-4AE56B8C598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_20_Placeholder_20_5">
            <a:extLst>
              <a:ext uri="{FF2B5EF4-FFF2-40B4-BE49-F238E27FC236}">
                <a16:creationId xmlns:a16="http://schemas.microsoft.com/office/drawing/2014/main" xmlns="" id="{37073336-74C7-45A0-8A64-2E7A40AB279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_20_Placeholder_20_6">
            <a:extLst>
              <a:ext uri="{FF2B5EF4-FFF2-40B4-BE49-F238E27FC236}">
                <a16:creationId xmlns:a16="http://schemas.microsoft.com/office/drawing/2014/main" xmlns="" id="{ACD404C4-B756-4B24-B6C3-CEB2D6391B5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1B6C8E-CEF1-4618-9B3C-5E38749EF875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8" name="Footer_20_Placeholder_20_7">
            <a:extLst>
              <a:ext uri="{FF2B5EF4-FFF2-40B4-BE49-F238E27FC236}">
                <a16:creationId xmlns:a16="http://schemas.microsoft.com/office/drawing/2014/main" xmlns="" id="{D97763F2-3396-40CD-B16A-A460529E53E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9" name="Slide_20_Number_20_Placeholder_20_8">
            <a:extLst>
              <a:ext uri="{FF2B5EF4-FFF2-40B4-BE49-F238E27FC236}">
                <a16:creationId xmlns:a16="http://schemas.microsoft.com/office/drawing/2014/main" xmlns="" id="{CD4D4A5C-CD05-41B4-BC37-CB2FAA9946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0407FD-5807-4E40-9377-C2D943F254C9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71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A21D619B-FC50-4DCD-B66B-1279DFCA364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_20_Placeholder_20_2">
            <a:extLst>
              <a:ext uri="{FF2B5EF4-FFF2-40B4-BE49-F238E27FC236}">
                <a16:creationId xmlns:a16="http://schemas.microsoft.com/office/drawing/2014/main" xmlns="" id="{9D910FD3-AEEA-4B42-9080-8D7D1321EB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63E631-5F92-40C5-8E56-EE6FDB0CAB11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4" name="Footer_20_Placeholder_20_3">
            <a:extLst>
              <a:ext uri="{FF2B5EF4-FFF2-40B4-BE49-F238E27FC236}">
                <a16:creationId xmlns:a16="http://schemas.microsoft.com/office/drawing/2014/main" xmlns="" id="{3A8A90FD-8703-4B83-B076-46A6838C73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5" name="Slide_20_Number_20_Placeholder_20_4">
            <a:extLst>
              <a:ext uri="{FF2B5EF4-FFF2-40B4-BE49-F238E27FC236}">
                <a16:creationId xmlns:a16="http://schemas.microsoft.com/office/drawing/2014/main" xmlns="" id="{42D644BB-D1C5-47EC-92C7-8CF5E418CD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782683-7B58-4DEB-8CA0-4F6A925D7239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9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20_Placeholder_20_1">
            <a:extLst>
              <a:ext uri="{FF2B5EF4-FFF2-40B4-BE49-F238E27FC236}">
                <a16:creationId xmlns:a16="http://schemas.microsoft.com/office/drawing/2014/main" xmlns="" id="{F9D2FD0B-CA0D-4FFB-AB04-0A4906CC19C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3581403" y="6356351"/>
            <a:ext cx="2133596" cy="365129"/>
          </a:xfrm>
        </p:spPr>
        <p:txBody>
          <a:bodyPr anchorCtr="1"/>
          <a:lstStyle>
            <a:lvl1pPr algn="ctr">
              <a:defRPr/>
            </a:lvl1pPr>
          </a:lstStyle>
          <a:p>
            <a:pPr lvl="0"/>
            <a:fld id="{965B2408-299D-410A-BDDA-0ECFCBDC6DE1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3" name="Slide_20_Number_20_Placeholder_20_3">
            <a:extLst>
              <a:ext uri="{FF2B5EF4-FFF2-40B4-BE49-F238E27FC236}">
                <a16:creationId xmlns:a16="http://schemas.microsoft.com/office/drawing/2014/main" xmlns="" id="{C33983EE-19B0-4BE7-A3A2-B2E4A45868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fld id="{25C6D45A-AFE2-45AF-B17E-CF2701011751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5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EB72239A-3CDC-4F5E-B6CF-F85B1A4385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xmlns="" id="{763A2468-5953-41EA-8519-02264F20083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_20_Placeholder_20_3">
            <a:extLst>
              <a:ext uri="{FF2B5EF4-FFF2-40B4-BE49-F238E27FC236}">
                <a16:creationId xmlns:a16="http://schemas.microsoft.com/office/drawing/2014/main" xmlns="" id="{F2294F26-B280-4BDC-8615-A43EE62A6EF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_20_Placeholder_20_4">
            <a:extLst>
              <a:ext uri="{FF2B5EF4-FFF2-40B4-BE49-F238E27FC236}">
                <a16:creationId xmlns:a16="http://schemas.microsoft.com/office/drawing/2014/main" xmlns="" id="{7B16C164-2C89-40E7-91ED-0808768B02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BAB532-7CAF-4C75-8F5E-548B8B28646A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xmlns="" id="{44677A69-D5CC-4503-9B5D-5B04559622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xmlns="" id="{2E667AA8-852B-4C41-8C0D-79FAA762A8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6681BF-1E72-4679-A3BD-64C8C756DCE9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73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6AA0A59A-F787-47B6-8EBD-02856E9A8E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_20_Placeholder_20_2">
            <a:extLst>
              <a:ext uri="{FF2B5EF4-FFF2-40B4-BE49-F238E27FC236}">
                <a16:creationId xmlns:a16="http://schemas.microsoft.com/office/drawing/2014/main" xmlns="" id="{854350F7-5E82-4CFB-9448-22650C993AE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_20_Placeholder_20_3">
            <a:extLst>
              <a:ext uri="{FF2B5EF4-FFF2-40B4-BE49-F238E27FC236}">
                <a16:creationId xmlns:a16="http://schemas.microsoft.com/office/drawing/2014/main" xmlns="" id="{F379F765-9F85-4F89-B3F8-D87F2901930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_20_Placeholder_20_4">
            <a:extLst>
              <a:ext uri="{FF2B5EF4-FFF2-40B4-BE49-F238E27FC236}">
                <a16:creationId xmlns:a16="http://schemas.microsoft.com/office/drawing/2014/main" xmlns="" id="{51171DD3-8B42-4F4F-96CC-0854EC45DC3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3890A8-F917-4EEF-B24B-B6C79E1BDA6B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xmlns="" id="{3D3F7F45-6493-41AD-A7C3-E133B4E5E0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xmlns="" id="{DCFBD836-275B-49EF-8528-EA5513BB5A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1F77FD-2835-4E1C-974C-1F3DBCBCEC57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2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Placeholder_20_1">
            <a:extLst>
              <a:ext uri="{FF2B5EF4-FFF2-40B4-BE49-F238E27FC236}">
                <a16:creationId xmlns:a16="http://schemas.microsoft.com/office/drawing/2014/main" xmlns="" id="{D50618DF-1664-4DB4-B064-2EB278F6C9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xmlns="" id="{40AC7477-E09D-45E9-8823-4925FA4A1D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_20_Placeholder_20_3">
            <a:extLst>
              <a:ext uri="{FF2B5EF4-FFF2-40B4-BE49-F238E27FC236}">
                <a16:creationId xmlns:a16="http://schemas.microsoft.com/office/drawing/2014/main" xmlns="" id="{13684C0A-6149-4ACC-B5CC-02D8C98F20F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7AE1CE7-BE7B-45CA-AF20-5FC855B4FFED}" type="datetime1">
              <a:rPr lang="en-US"/>
              <a:pPr lvl="0"/>
              <a:t>1/29/2020</a:t>
            </a:fld>
            <a:endParaRPr lang="en-US"/>
          </a:p>
        </p:txBody>
      </p:sp>
      <p:sp>
        <p:nvSpPr>
          <p:cNvPr id="5" name="Footer_20_Placeholder_20_4">
            <a:extLst>
              <a:ext uri="{FF2B5EF4-FFF2-40B4-BE49-F238E27FC236}">
                <a16:creationId xmlns:a16="http://schemas.microsoft.com/office/drawing/2014/main" xmlns="" id="{C5D16B41-D47A-4ABC-A7B4-CE66ED76393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Mathias Weske 2012</a:t>
            </a:r>
          </a:p>
        </p:txBody>
      </p:sp>
      <p:sp>
        <p:nvSpPr>
          <p:cNvPr id="6" name="Slide_20_Number_20_Placeholder_20_5">
            <a:extLst>
              <a:ext uri="{FF2B5EF4-FFF2-40B4-BE49-F238E27FC236}">
                <a16:creationId xmlns:a16="http://schemas.microsoft.com/office/drawing/2014/main" xmlns="" id="{D8B4ADC8-014E-4FEE-BDA8-9F8AD9BCBA4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079DCF1-B47C-4EDA-A14F-2155CEB4A63E}" type="slidenum">
              <a:t>‹Nr.›</a:t>
            </a:fld>
            <a:endParaRPr lang="en-US"/>
          </a:p>
        </p:txBody>
      </p:sp>
      <p:pic>
        <p:nvPicPr>
          <p:cNvPr id="7" name="Picture_20_2" descr="C:\Users\markus.guentert\Desktop\hpi-logo_20.png">
            <a:extLst>
              <a:ext uri="{FF2B5EF4-FFF2-40B4-BE49-F238E27FC236}">
                <a16:creationId xmlns:a16="http://schemas.microsoft.com/office/drawing/2014/main" xmlns="" id="{334D7853-AC7A-4300-A9D8-C9C218A51AA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39103" y="76196"/>
            <a:ext cx="1028700" cy="50292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AA0BF83C-4274-4D2B-A037-EDBC24045A61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000" b="1"/>
              <a:t>Business Process Management:</a:t>
            </a:r>
            <a:br>
              <a:rPr lang="en-US" sz="4000" b="1"/>
            </a:br>
            <a:r>
              <a:rPr lang="en-US" sz="4000" b="1"/>
              <a:t>Concepts, Languages, Architectures</a:t>
            </a:r>
            <a:br>
              <a:rPr lang="en-US" sz="4000" b="1"/>
            </a:br>
            <a:r>
              <a:rPr lang="en-US" sz="4000" b="1"/>
              <a:t/>
            </a:r>
            <a:br>
              <a:rPr lang="en-US" sz="4000" b="1"/>
            </a:br>
            <a:r>
              <a:rPr lang="en-US" sz="2800" b="1"/>
              <a:t>Third Edition</a:t>
            </a:r>
          </a:p>
        </p:txBody>
      </p:sp>
      <p:sp>
        <p:nvSpPr>
          <p:cNvPr id="3" name="Subtitle_20_2">
            <a:extLst>
              <a:ext uri="{FF2B5EF4-FFF2-40B4-BE49-F238E27FC236}">
                <a16:creationId xmlns:a16="http://schemas.microsoft.com/office/drawing/2014/main" xmlns="" id="{23307778-81C8-4E51-9822-8F87573D974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4724403"/>
            <a:ext cx="6400800" cy="990596"/>
          </a:xfrm>
        </p:spPr>
        <p:txBody>
          <a:bodyPr/>
          <a:lstStyle/>
          <a:p>
            <a:pPr lvl="0"/>
            <a:r>
              <a:rPr lang="en-US"/>
              <a:t>Mathias Weske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205568" y="5595817"/>
            <a:ext cx="2732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Figures</a:t>
            </a:r>
            <a:r>
              <a:rPr lang="de-DE" sz="2800" dirty="0" smtClean="0"/>
              <a:t> Chapter 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454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135838B-25F9-4085-B467-D6C82E154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71CD086-4233-4EDC-B96B-DE487A2CB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8A17F36-4F41-409D-AFD7-9E2B6C076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E46CF42-499F-498B-B46A-7320ACB7A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71BE56A-3E82-4D08-8F43-4E72C7762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D53A816-E69D-482F-A56B-7A7FCE8BB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34265" y="342900"/>
            <a:ext cx="6475469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C88EB1E-2D63-4CC0-87F3-91C6D79D5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1790" y="342900"/>
            <a:ext cx="6460428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AB755B7-05CE-4F54-B583-7A0879B11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2214" y="342900"/>
            <a:ext cx="8199571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549BD18-F22F-4505-914E-75E1797B3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CCD8D9F-493D-4E5A-9324-14FC2CE59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52042" y="342900"/>
            <a:ext cx="6639915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xmlns="" id="{A8C0C206-BB8B-4EB8-BD82-BE4CF9D692B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1"/>
              <a:t>Legal Notice</a:t>
            </a:r>
            <a:endParaRPr lang="en-US" b="1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xmlns="" id="{0FEFCD38-3985-4AE4-993B-28AC5E1655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447796"/>
            <a:ext cx="8229600" cy="4876796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de-DE" sz="2400"/>
              <a:t>This PowerPoint file contains figures used in</a:t>
            </a:r>
          </a:p>
          <a:p>
            <a:pPr lvl="1">
              <a:spcBef>
                <a:spcPts val="500"/>
              </a:spcBef>
            </a:pPr>
            <a:r>
              <a:rPr lang="de-DE" sz="2000"/>
              <a:t>Mathias Weske, Business Process Management: Concepts, Languages, Architectures 2019, XVII, 417 p. 311 illus., Hardcover ISBN: </a:t>
            </a:r>
            <a:r>
              <a:rPr lang="en-US" sz="2000"/>
              <a:t>978-3-662-59431-5, </a:t>
            </a:r>
            <a:r>
              <a:rPr lang="de-DE" sz="2000"/>
              <a:t>eBook ISBN: 978-3-662-59432-2 © Springer-Verlag Berlin Heidelberg 2019, 2012, 2007</a:t>
            </a:r>
          </a:p>
          <a:p>
            <a:pPr lvl="0">
              <a:spcBef>
                <a:spcPts val="600"/>
              </a:spcBef>
            </a:pPr>
            <a:r>
              <a:rPr lang="de-DE" sz="2400"/>
              <a:t>Each slide contains one picture in PNG-format with caption and copyright notice. It is illegal to remove the copyright notice from any of the figures.</a:t>
            </a:r>
          </a:p>
          <a:p>
            <a:pPr lvl="0">
              <a:spcBef>
                <a:spcPts val="600"/>
              </a:spcBef>
            </a:pPr>
            <a:r>
              <a:rPr lang="de-DE" sz="2400"/>
              <a:t>Commercial use in any form is not allowed without prior written approval by Springer-Verlag</a:t>
            </a:r>
          </a:p>
          <a:p>
            <a:pPr lvl="0">
              <a:spcBef>
                <a:spcPts val="600"/>
              </a:spcBef>
            </a:pPr>
            <a:endParaRPr lang="de-DE" sz="2400"/>
          </a:p>
        </p:txBody>
      </p:sp>
      <p:sp>
        <p:nvSpPr>
          <p:cNvPr id="4" name="Slide_20_Number_20_Placeholder_20_4">
            <a:extLst>
              <a:ext uri="{FF2B5EF4-FFF2-40B4-BE49-F238E27FC236}">
                <a16:creationId xmlns:a16="http://schemas.microsoft.com/office/drawing/2014/main" xmlns="" id="{8FE399C6-D8C0-4C99-AD93-32CBCC8DB416}"/>
              </a:ext>
            </a:extLst>
          </p:cNvPr>
          <p:cNvSpPr txBox="1"/>
          <p:nvPr/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6E303C6-617D-496F-A361-CC4920643257}" type="slidenum">
              <a: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2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931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73B1574-F300-4ACE-B194-A0E9B8AED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106F9F01-AED4-4A3B-88C5-240973B6E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05261" y="342900"/>
            <a:ext cx="6733467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810B54D7-4ACD-40C1-B61F-DA9F35BCB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72031" y="342900"/>
            <a:ext cx="5199927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E4EB085-40EE-48FD-B3F7-84D536427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2B9CABB-7C79-473C-BDBF-8E9F5612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08953"/>
            <a:ext cx="8229600" cy="564008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81E3F6C-27E3-4C1C-B0EC-F7799366C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3D84B6C-4B40-4B5D-A11A-F187E2F44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70DB37D-BC42-4616-92EC-28B94FEBE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D5A36D8-6641-440A-A2D1-40A70663B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56A6AF4-DCBE-40F1-8A67-45CEB8F52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8423" y="342900"/>
            <a:ext cx="8187162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9601817-A55F-4177-BC4D-5C527F97C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8E3783E-316D-4085-81C9-F8975B23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5FA579F-A65D-4F0B-B444-84FA91659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286EB1A-C07C-4578-9899-56AB81273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AECD751-1CB9-408D-B939-DD53C3937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A747C78-7A85-4387-A66D-9ED264B99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82778" y="342900"/>
            <a:ext cx="5578443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A37E253-9D8D-42D8-9FBD-66413AA9A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ECA8D8E-6A2A-4121-96CC-7C11ABEB8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D8E9CC2-64CB-437C-B5E2-3ED289707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7232" y="342900"/>
            <a:ext cx="7269544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7766DD2-B978-4F35-A3FF-3CAF97CCA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5014" y="342900"/>
            <a:ext cx="6993971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BEC0287-3186-4033-854E-CFC5B7F7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9B1B458-D197-4A7D-B428-0663EA37F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8170DDA-E3F5-44E1-8A55-6C2BF732C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B6FA7D5-B0BB-4999-B711-C61B626FC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EE0C5D7-03E4-45CA-BE73-42CBB7982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8D0B1302-4792-4559-8756-EBF0B5C85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A4729F7B-A361-4F36-8DA2-5EC9B2CC0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6373CA0-67A0-43AD-A063-71BFCA036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78F61EF-A0A7-4C18-8C60-493EDE8EE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8058" y="342900"/>
            <a:ext cx="6887873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DAC753D-54E6-47DD-B417-D7AA92087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85E62B5-2BC6-4C38-A782-108DA139F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16758" y="342900"/>
            <a:ext cx="5710492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D786AEF-83D7-4CD5-B055-2A7E3D3C8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72994937-CA6E-470A-8380-B68E816E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454264"/>
            <a:ext cx="8229600" cy="594947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1AC00FD-F4CF-4A56-8AA5-4B439406D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62722" y="342900"/>
            <a:ext cx="6618564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75055E9-3944-44A4-8305-FF3D997D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C9FAF4B-D467-4807-80ED-41348B4F3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1993" y="342900"/>
            <a:ext cx="7640013" cy="617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125341D-D3E7-438F-B682-EE81300FA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7A83BF4-B16B-400E-83B2-F4519B77A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2AB74CC-3897-4A7A-87C2-AFBD25574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637483"/>
            <a:ext cx="8229600" cy="55830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</Words>
  <Application>Microsoft Office PowerPoint</Application>
  <PresentationFormat>Bildschirmpräsentation (4:3)</PresentationFormat>
  <Paragraphs>9</Paragraphs>
  <Slides>51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4" baseType="lpstr">
      <vt:lpstr>Arial</vt:lpstr>
      <vt:lpstr>Calibri</vt:lpstr>
      <vt:lpstr>Office Theme</vt:lpstr>
      <vt:lpstr>Business Process Management: Concepts, Languages, Architectures  Third Edition</vt:lpstr>
      <vt:lpstr>Legal Notice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Process Management: Concepts, Languages, Architectures</dc:title>
  <dc:creator>Leon Bein</dc:creator>
  <cp:lastModifiedBy>Weske, Mathias</cp:lastModifiedBy>
  <cp:revision>25</cp:revision>
  <dcterms:created xsi:type="dcterms:W3CDTF">2012-04-18T07:54:25Z</dcterms:created>
  <dcterms:modified xsi:type="dcterms:W3CDTF">2020-01-29T08:00:27Z</dcterms:modified>
</cp:coreProperties>
</file>