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557" r:id="rId3"/>
    <p:sldId id="558" r:id="rId4"/>
    <p:sldId id="559" r:id="rId5"/>
    <p:sldId id="560" r:id="rId6"/>
    <p:sldId id="561" r:id="rId7"/>
    <p:sldId id="562" r:id="rId8"/>
    <p:sldId id="5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xmlns="" id="{C4DE983B-F7C3-4623-A18A-0A213C679DA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4A659ED6-8089-42A5-A3DB-AF265D5AE66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65F415-3346-4B9B-AE90-92DB99FDC24E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xmlns="" id="{1956D766-8A06-4668-903E-A045C3AC1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xmlns="" id="{80827724-4674-4B49-9E39-715C271D55C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7A2A3A50-1CA4-4C0E-AFDA-6CC892BCC65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F34D2C8-7F36-45CA-9426-51E11DE294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CD3EDE5-C81F-4D90-8B02-6AE3EF568B2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5F5752F8-B069-4472-923B-766C3862C5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BCA7F5F9-C70A-4621-AA77-CAB820276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457B3089-C956-49D5-8EC6-0B939A75D5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8D1E9-BFD6-45C6-BD9F-08F683C27A0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599215EC-BAC1-4B3C-824F-9CC281E473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E95334F-BF7B-46BD-B5B3-2FF32EDD8D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DAE5F-F572-4938-87E8-74911BAAA73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35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8D004A7-B502-4427-8D0C-79548E3F74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BC5257F2-DB27-41B6-A59E-F301C453389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06177FDF-05CE-4CDD-B14E-A3740C59AC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A7F75F-1313-444F-B67A-60743C58FAD0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8A6552CA-95BB-438E-8D6C-A11AD0E0FE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0E98EFBF-3756-41D4-B3EE-DCFC4F561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6B4B9-A2BB-45B1-BF45-95D730547E5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xmlns="" id="{BFA1BE88-CA2C-4EDA-A07E-24842AD233E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1CA5FC23-883E-41F5-AD53-3A12963DFDA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7E50B3EB-0C02-40BD-97DE-B6E8ED7872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32DE4-7E2A-48A8-BF16-AA7CA1218526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323A256-EC4C-4805-B294-20A1F86436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703FD614-FFFC-46F5-90FB-5E2C5335F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5D2D8-3A33-468C-831A-72BFB9E97A1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6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D9FB1AC-C930-4467-8443-0E71B755BC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5BACA71-F7E6-472A-86C2-30148AEC486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E2E83133-6E4E-4D08-9650-89DB90F895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6EC80-A8AD-44CD-9504-53A90290FC9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xmlns="" id="{8ABBA215-FDC4-44C7-9E2B-441318C092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E5892A-6442-4ADF-9F2D-A791A69E773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09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11D366FE-D077-4A47-A005-634F4EC01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C5F734E9-F7B4-4F7C-8710-EA195A382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2E6B9B1D-2F61-493C-890B-449B7E1A4D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1E8AD-6FB7-4098-A7C8-C273A4906873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0852BE7-ED7F-4642-925F-C5C54EDAAE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5B215224-CF9A-44B9-9890-E77DC2DC32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38249F-BB31-4FB5-8187-678EEEF7116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E384F84-A21C-4B41-BD3C-F9CFBFA619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EDF2F291-43A0-48EE-8A65-4389169141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71E84DE0-411B-4957-9968-80C1EE1D968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9DC6493D-D0EC-493E-959F-4AC7215443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C060D-29AD-4000-B719-C78BB412291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2F09F6E6-4EDD-4171-B693-F6721EC4D8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8F9AC64-B72A-4BF0-8914-3C1B8E693D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B7FD88-425C-48FF-8661-D6310FAB9E0F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70D4BAA3-B207-48BA-A981-D4777D6F91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7B28E2BE-832D-4E90-9891-9BFC5687FE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BD7E6A50-668B-4B9F-A977-BB00DF1AC7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xmlns="" id="{6DBD2F5E-33DF-48FC-A75C-4AE56B8C598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xmlns="" id="{37073336-74C7-45A0-8A64-2E7A40AB279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_20_Placeholder_20_6">
            <a:extLst>
              <a:ext uri="{FF2B5EF4-FFF2-40B4-BE49-F238E27FC236}">
                <a16:creationId xmlns:a16="http://schemas.microsoft.com/office/drawing/2014/main" xmlns="" id="{ACD404C4-B756-4B24-B6C3-CEB2D6391B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B6C8E-CEF1-4618-9B3C-5E38749EF875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8" name="Footer_20_Placeholder_20_7">
            <a:extLst>
              <a:ext uri="{FF2B5EF4-FFF2-40B4-BE49-F238E27FC236}">
                <a16:creationId xmlns:a16="http://schemas.microsoft.com/office/drawing/2014/main" xmlns="" id="{D97763F2-3396-40CD-B16A-A460529E53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9" name="Slide_20_Number_20_Placeholder_20_8">
            <a:extLst>
              <a:ext uri="{FF2B5EF4-FFF2-40B4-BE49-F238E27FC236}">
                <a16:creationId xmlns:a16="http://schemas.microsoft.com/office/drawing/2014/main" xmlns="" id="{CD4D4A5C-CD05-41B4-BC37-CB2FAA994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0407FD-5807-4E40-9377-C2D943F254C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21D619B-FC50-4DCD-B66B-1279DFCA36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9D910FD3-AEEA-4B42-9080-8D7D1321EB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63E631-5F92-40C5-8E56-EE6FDB0CAB1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Footer_20_Placeholder_20_3">
            <a:extLst>
              <a:ext uri="{FF2B5EF4-FFF2-40B4-BE49-F238E27FC236}">
                <a16:creationId xmlns:a16="http://schemas.microsoft.com/office/drawing/2014/main" xmlns="" id="{3A8A90FD-8703-4B83-B076-46A6838C7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5" name="Slide_20_Number_20_Placeholder_20_4">
            <a:extLst>
              <a:ext uri="{FF2B5EF4-FFF2-40B4-BE49-F238E27FC236}">
                <a16:creationId xmlns:a16="http://schemas.microsoft.com/office/drawing/2014/main" xmlns="" id="{42D644BB-D1C5-47EC-92C7-8CF5E418C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82683-7B58-4DEB-8CA0-4F6A925D72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20_Placeholder_20_1">
            <a:extLst>
              <a:ext uri="{FF2B5EF4-FFF2-40B4-BE49-F238E27FC236}">
                <a16:creationId xmlns:a16="http://schemas.microsoft.com/office/drawing/2014/main" xmlns="" id="{F9D2FD0B-CA0D-4FFB-AB04-0A4906CC19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581403" y="6356351"/>
            <a:ext cx="2133596" cy="36512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fld id="{965B2408-299D-410A-BDDA-0ECFCBDC6DE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xmlns="" id="{C33983EE-19B0-4BE7-A3A2-B2E4A45868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25C6D45A-AFE2-45AF-B17E-CF270101175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B72239A-3CDC-4F5E-B6CF-F85B1A438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63A2468-5953-41EA-8519-02264F2008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2294F26-B280-4BDC-8615-A43EE62A6E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7B16C164-2C89-40E7-91ED-0808768B02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AB532-7CAF-4C75-8F5E-548B8B28646A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44677A69-D5CC-4503-9B5D-5B04559622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2E667AA8-852B-4C41-8C0D-79FAA762A8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681BF-1E72-4679-A3BD-64C8C756DCE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AA0A59A-F787-47B6-8EBD-02856E9A8E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xmlns="" id="{854350F7-5E82-4CFB-9448-22650C993AE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379F765-9F85-4F89-B3F8-D87F290193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51171DD3-8B42-4F4F-96CC-0854EC45DC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890A8-F917-4EEF-B24B-B6C79E1BDA6B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3D3F7F45-6493-41AD-A7C3-E133B4E5E0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DCFBD836-275B-49EF-8528-EA5513BB5A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1F77FD-2835-4E1C-974C-1F3DBCBCEC5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xmlns="" id="{D50618DF-1664-4DB4-B064-2EB278F6C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40AC7477-E09D-45E9-8823-4925FA4A1D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13684C0A-6149-4ACC-B5CC-02D8C98F20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7AE1CE7-BE7B-45CA-AF20-5FC855B4FFE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C5D16B41-D47A-4ABC-A7B4-CE66ED7639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8B4ADC8-014E-4FEE-BDA8-9F8AD9BCBA4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079DCF1-B47C-4EDA-A14F-2155CEB4A63E}" type="slidenum">
              <a:t>‹Nr.›</a:t>
            </a:fld>
            <a:endParaRPr lang="en-US"/>
          </a:p>
        </p:txBody>
      </p:sp>
      <p:pic>
        <p:nvPicPr>
          <p:cNvPr id="7" name="Picture_20_2" descr="C:\Users\markus.guentert\Desktop\hpi-logo_20.png">
            <a:extLst>
              <a:ext uri="{FF2B5EF4-FFF2-40B4-BE49-F238E27FC236}">
                <a16:creationId xmlns:a16="http://schemas.microsoft.com/office/drawing/2014/main" xmlns="" id="{334D7853-AC7A-4300-A9D8-C9C218A51AA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039103" y="76196"/>
            <a:ext cx="1028700" cy="50292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A0BF83C-4274-4D2B-A037-EDBC24045A6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/>
              <a:t>Business Process Management:</a:t>
            </a:r>
            <a:br>
              <a:rPr lang="en-US" sz="4000" b="1" dirty="0"/>
            </a:br>
            <a:r>
              <a:rPr lang="en-US" sz="4000" b="1" dirty="0"/>
              <a:t>Concepts, Languages, Architectures</a:t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b="1" dirty="0" smtClean="0"/>
              <a:t>Third </a:t>
            </a:r>
            <a:r>
              <a:rPr lang="en-US" sz="2800" b="1" dirty="0"/>
              <a:t>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23307778-81C8-4E51-9822-8F87573D97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3"/>
            <a:ext cx="6400800" cy="990596"/>
          </a:xfrm>
        </p:spPr>
        <p:txBody>
          <a:bodyPr/>
          <a:lstStyle/>
          <a:p>
            <a:pPr lvl="0"/>
            <a:r>
              <a:rPr lang="en-US" dirty="0"/>
              <a:t>Mathias Weske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05568" y="5595817"/>
            <a:ext cx="273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Figures</a:t>
            </a:r>
            <a:r>
              <a:rPr lang="de-DE" sz="2800" dirty="0" smtClean="0"/>
              <a:t> Chapter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54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8C0C206-BB8B-4EB8-BD82-BE4CF9D692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0FEFCD38-3985-4AE4-993B-28AC5E165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de-DE" sz="2400"/>
              <a:t>This PowerPoint file contains figures used in</a:t>
            </a:r>
          </a:p>
          <a:p>
            <a:pPr lvl="1">
              <a:spcBef>
                <a:spcPts val="500"/>
              </a:spcBef>
            </a:pPr>
            <a:r>
              <a:rPr lang="de-DE" sz="2000"/>
              <a:t>Mathias Weske, Business Process Management: Concepts, Languages, Architectures 2019, XVII, 417 p. 311 illus., Hardcover ISBN: </a:t>
            </a:r>
            <a:r>
              <a:rPr lang="en-US" sz="2000"/>
              <a:t>978-3-662-59431-5, </a:t>
            </a:r>
            <a:r>
              <a:rPr lang="de-DE" sz="2000"/>
              <a:t>eBook ISBN: 978-3-662-59432-2 © Springer-Verlag Berlin Heidelberg 2019, 2012, 2007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Each slide contains one picture in PNG-format with caption and copyright notice. It is illegal to remove the copyright notice from any of the figures.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Commercial use in any form is not allowed without prior written approval by Springer-Verlag</a:t>
            </a:r>
          </a:p>
          <a:p>
            <a:pPr lvl="0">
              <a:spcBef>
                <a:spcPts val="600"/>
              </a:spcBef>
            </a:pPr>
            <a:endParaRPr lang="de-DE" sz="240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xmlns="" id="{8FE399C6-D8C0-4C99-AD93-32CBCC8DB41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E303C6-617D-496F-A361-CC4920643257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9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B905E49-B6AB-4B92-9583-9EEE2E4C2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1AA03051-F0A1-4AB0-80AB-8B9B084C9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25E2BE2-7BDA-4CEF-90AE-94CE0841F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2DD4EE8-63AE-434D-BB0F-324863AEE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4696" y="342900"/>
            <a:ext cx="7394597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1957E01-A106-40F0-B1A4-F3B8AA623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0435" y="342900"/>
            <a:ext cx="8023128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62DD0F7-44CB-4DD4-BB79-683240D13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65871" y="342900"/>
            <a:ext cx="2612248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Business Process Management: Concepts, Languages, Architectures  Third Edition</vt:lpstr>
      <vt:lpstr>Legal Notice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Management: Concepts, Languages, Architectures</dc:title>
  <dc:creator>Leon Bein</dc:creator>
  <cp:lastModifiedBy>Weske, Mathias</cp:lastModifiedBy>
  <cp:revision>21</cp:revision>
  <dcterms:created xsi:type="dcterms:W3CDTF">2012-04-18T07:54:25Z</dcterms:created>
  <dcterms:modified xsi:type="dcterms:W3CDTF">2020-01-29T08:01:07Z</dcterms:modified>
</cp:coreProperties>
</file>